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sldIdLst>
    <p:sldId id="2678" r:id="rId5"/>
    <p:sldId id="258" r:id="rId6"/>
    <p:sldId id="387" r:id="rId7"/>
    <p:sldId id="296" r:id="rId8"/>
    <p:sldId id="389" r:id="rId9"/>
    <p:sldId id="298" r:id="rId10"/>
    <p:sldId id="299" r:id="rId11"/>
    <p:sldId id="262" r:id="rId12"/>
    <p:sldId id="263" r:id="rId13"/>
    <p:sldId id="301" r:id="rId14"/>
    <p:sldId id="302" r:id="rId15"/>
    <p:sldId id="303" r:id="rId16"/>
    <p:sldId id="390" r:id="rId17"/>
    <p:sldId id="391" r:id="rId18"/>
    <p:sldId id="392" r:id="rId19"/>
    <p:sldId id="388" r:id="rId20"/>
    <p:sldId id="267" r:id="rId21"/>
    <p:sldId id="393" r:id="rId22"/>
    <p:sldId id="268" r:id="rId23"/>
    <p:sldId id="293" r:id="rId24"/>
    <p:sldId id="26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98B"/>
    <a:srgbClr val="627792"/>
    <a:srgbClr val="647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CF79E-E5C9-E142-85D1-811CB1AE6843}" v="21" dt="2023-03-21T18:47:26.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6" autoAdjust="0"/>
    <p:restoredTop sz="87896" autoAdjust="0"/>
  </p:normalViewPr>
  <p:slideViewPr>
    <p:cSldViewPr snapToGrid="0">
      <p:cViewPr varScale="1">
        <p:scale>
          <a:sx n="151" d="100"/>
          <a:sy n="151" d="100"/>
        </p:scale>
        <p:origin x="23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Henian" userId="c84832dc-570a-4b7e-8cfd-97677fa6e347" providerId="ADAL" clId="{3DCEFD2E-F75B-4169-A6CD-DF280C0509BB}"/>
    <pc:docChg chg="custSel addSld delSld modSld">
      <pc:chgData name="Li,Henian" userId="c84832dc-570a-4b7e-8cfd-97677fa6e347" providerId="ADAL" clId="{3DCEFD2E-F75B-4169-A6CD-DF280C0509BB}" dt="2023-03-10T01:55:35.445" v="75" actId="108"/>
      <pc:docMkLst>
        <pc:docMk/>
      </pc:docMkLst>
      <pc:sldChg chg="add del setBg">
        <pc:chgData name="Li,Henian" userId="c84832dc-570a-4b7e-8cfd-97677fa6e347" providerId="ADAL" clId="{3DCEFD2E-F75B-4169-A6CD-DF280C0509BB}" dt="2023-03-10T01:50:30.449" v="65" actId="47"/>
        <pc:sldMkLst>
          <pc:docMk/>
          <pc:sldMk cId="0" sldId="256"/>
        </pc:sldMkLst>
      </pc:sldChg>
      <pc:sldChg chg="modSp add mod">
        <pc:chgData name="Li,Henian" userId="c84832dc-570a-4b7e-8cfd-97677fa6e347" providerId="ADAL" clId="{3DCEFD2E-F75B-4169-A6CD-DF280C0509BB}" dt="2023-03-10T01:45:33.830" v="4" actId="1076"/>
        <pc:sldMkLst>
          <pc:docMk/>
          <pc:sldMk cId="0" sldId="258"/>
        </pc:sldMkLst>
        <pc:spChg chg="mod">
          <ac:chgData name="Li,Henian" userId="c84832dc-570a-4b7e-8cfd-97677fa6e347" providerId="ADAL" clId="{3DCEFD2E-F75B-4169-A6CD-DF280C0509BB}" dt="2023-03-10T01:45:33.830" v="4" actId="1076"/>
          <ac:spMkLst>
            <pc:docMk/>
            <pc:sldMk cId="0" sldId="258"/>
            <ac:spMk id="5123" creationId="{00000000-0000-0000-0000-000000000000}"/>
          </ac:spMkLst>
        </pc:spChg>
      </pc:sldChg>
      <pc:sldChg chg="modSp add mod">
        <pc:chgData name="Li,Henian" userId="c84832dc-570a-4b7e-8cfd-97677fa6e347" providerId="ADAL" clId="{3DCEFD2E-F75B-4169-A6CD-DF280C0509BB}" dt="2023-03-10T01:46:54.504" v="25" actId="1076"/>
        <pc:sldMkLst>
          <pc:docMk/>
          <pc:sldMk cId="0" sldId="262"/>
        </pc:sldMkLst>
        <pc:spChg chg="mod">
          <ac:chgData name="Li,Henian" userId="c84832dc-570a-4b7e-8cfd-97677fa6e347" providerId="ADAL" clId="{3DCEFD2E-F75B-4169-A6CD-DF280C0509BB}" dt="2023-03-10T01:46:54.504" v="25" actId="1076"/>
          <ac:spMkLst>
            <pc:docMk/>
            <pc:sldMk cId="0" sldId="262"/>
            <ac:spMk id="141" creationId="{00000000-0000-0000-0000-000000000000}"/>
          </ac:spMkLst>
        </pc:spChg>
      </pc:sldChg>
      <pc:sldChg chg="modSp add mod">
        <pc:chgData name="Li,Henian" userId="c84832dc-570a-4b7e-8cfd-97677fa6e347" providerId="ADAL" clId="{3DCEFD2E-F75B-4169-A6CD-DF280C0509BB}" dt="2023-03-10T01:47:12.040" v="30" actId="403"/>
        <pc:sldMkLst>
          <pc:docMk/>
          <pc:sldMk cId="0" sldId="263"/>
        </pc:sldMkLst>
        <pc:spChg chg="mod">
          <ac:chgData name="Li,Henian" userId="c84832dc-570a-4b7e-8cfd-97677fa6e347" providerId="ADAL" clId="{3DCEFD2E-F75B-4169-A6CD-DF280C0509BB}" dt="2023-03-10T01:47:12.040" v="30" actId="403"/>
          <ac:spMkLst>
            <pc:docMk/>
            <pc:sldMk cId="0" sldId="263"/>
            <ac:spMk id="147" creationId="{00000000-0000-0000-0000-000000000000}"/>
          </ac:spMkLst>
        </pc:spChg>
      </pc:sldChg>
      <pc:sldChg chg="modSp add mod">
        <pc:chgData name="Li,Henian" userId="c84832dc-570a-4b7e-8cfd-97677fa6e347" providerId="ADAL" clId="{3DCEFD2E-F75B-4169-A6CD-DF280C0509BB}" dt="2023-03-10T01:48:51.932" v="50" actId="1076"/>
        <pc:sldMkLst>
          <pc:docMk/>
          <pc:sldMk cId="0" sldId="267"/>
        </pc:sldMkLst>
        <pc:spChg chg="mod">
          <ac:chgData name="Li,Henian" userId="c84832dc-570a-4b7e-8cfd-97677fa6e347" providerId="ADAL" clId="{3DCEFD2E-F75B-4169-A6CD-DF280C0509BB}" dt="2023-03-10T01:48:51.932" v="50" actId="1076"/>
          <ac:spMkLst>
            <pc:docMk/>
            <pc:sldMk cId="0" sldId="267"/>
            <ac:spMk id="201" creationId="{00000000-0000-0000-0000-000000000000}"/>
          </ac:spMkLst>
        </pc:spChg>
      </pc:sldChg>
      <pc:sldChg chg="modSp add mod">
        <pc:chgData name="Li,Henian" userId="c84832dc-570a-4b7e-8cfd-97677fa6e347" providerId="ADAL" clId="{3DCEFD2E-F75B-4169-A6CD-DF280C0509BB}" dt="2023-03-10T01:49:14.348" v="55" actId="1076"/>
        <pc:sldMkLst>
          <pc:docMk/>
          <pc:sldMk cId="0" sldId="268"/>
        </pc:sldMkLst>
        <pc:spChg chg="mod">
          <ac:chgData name="Li,Henian" userId="c84832dc-570a-4b7e-8cfd-97677fa6e347" providerId="ADAL" clId="{3DCEFD2E-F75B-4169-A6CD-DF280C0509BB}" dt="2023-03-10T01:49:14.348" v="55" actId="1076"/>
          <ac:spMkLst>
            <pc:docMk/>
            <pc:sldMk cId="0" sldId="268"/>
            <ac:spMk id="209" creationId="{00000000-0000-0000-0000-000000000000}"/>
          </ac:spMkLst>
        </pc:spChg>
      </pc:sldChg>
      <pc:sldChg chg="add del">
        <pc:chgData name="Li,Henian" userId="c84832dc-570a-4b7e-8cfd-97677fa6e347" providerId="ADAL" clId="{3DCEFD2E-F75B-4169-A6CD-DF280C0509BB}" dt="2023-03-10T01:49:46.839" v="60" actId="47"/>
        <pc:sldMkLst>
          <pc:docMk/>
          <pc:sldMk cId="2471679192" sldId="292"/>
        </pc:sldMkLst>
      </pc:sldChg>
      <pc:sldChg chg="modSp add mod">
        <pc:chgData name="Li,Henian" userId="c84832dc-570a-4b7e-8cfd-97677fa6e347" providerId="ADAL" clId="{3DCEFD2E-F75B-4169-A6CD-DF280C0509BB}" dt="2023-03-10T01:49:22.178" v="57" actId="1076"/>
        <pc:sldMkLst>
          <pc:docMk/>
          <pc:sldMk cId="2137371200" sldId="293"/>
        </pc:sldMkLst>
        <pc:spChg chg="mod">
          <ac:chgData name="Li,Henian" userId="c84832dc-570a-4b7e-8cfd-97677fa6e347" providerId="ADAL" clId="{3DCEFD2E-F75B-4169-A6CD-DF280C0509BB}" dt="2023-03-10T01:49:22.178" v="57" actId="1076"/>
          <ac:spMkLst>
            <pc:docMk/>
            <pc:sldMk cId="2137371200" sldId="293"/>
            <ac:spMk id="23555" creationId="{00000000-0000-0000-0000-000000000000}"/>
          </ac:spMkLst>
        </pc:spChg>
      </pc:sldChg>
      <pc:sldChg chg="modSp add mod">
        <pc:chgData name="Li,Henian" userId="c84832dc-570a-4b7e-8cfd-97677fa6e347" providerId="ADAL" clId="{3DCEFD2E-F75B-4169-A6CD-DF280C0509BB}" dt="2023-03-10T01:46:01.227" v="12" actId="1076"/>
        <pc:sldMkLst>
          <pc:docMk/>
          <pc:sldMk cId="0" sldId="296"/>
        </pc:sldMkLst>
        <pc:spChg chg="mod">
          <ac:chgData name="Li,Henian" userId="c84832dc-570a-4b7e-8cfd-97677fa6e347" providerId="ADAL" clId="{3DCEFD2E-F75B-4169-A6CD-DF280C0509BB}" dt="2023-03-10T01:46:01.227" v="12" actId="1076"/>
          <ac:spMkLst>
            <pc:docMk/>
            <pc:sldMk cId="0" sldId="296"/>
            <ac:spMk id="2" creationId="{3C3A6A96-45D4-4DF2-995B-08EBF76024E4}"/>
          </ac:spMkLst>
        </pc:spChg>
      </pc:sldChg>
      <pc:sldChg chg="modSp add mod">
        <pc:chgData name="Li,Henian" userId="c84832dc-570a-4b7e-8cfd-97677fa6e347" providerId="ADAL" clId="{3DCEFD2E-F75B-4169-A6CD-DF280C0509BB}" dt="2023-03-10T01:46:31.102" v="20" actId="1076"/>
        <pc:sldMkLst>
          <pc:docMk/>
          <pc:sldMk cId="0" sldId="298"/>
        </pc:sldMkLst>
        <pc:spChg chg="mod">
          <ac:chgData name="Li,Henian" userId="c84832dc-570a-4b7e-8cfd-97677fa6e347" providerId="ADAL" clId="{3DCEFD2E-F75B-4169-A6CD-DF280C0509BB}" dt="2023-03-10T01:46:31.102" v="20" actId="1076"/>
          <ac:spMkLst>
            <pc:docMk/>
            <pc:sldMk cId="0" sldId="298"/>
            <ac:spMk id="122" creationId="{00000000-0000-0000-0000-000000000000}"/>
          </ac:spMkLst>
        </pc:spChg>
      </pc:sldChg>
      <pc:sldChg chg="modSp add mod">
        <pc:chgData name="Li,Henian" userId="c84832dc-570a-4b7e-8cfd-97677fa6e347" providerId="ADAL" clId="{3DCEFD2E-F75B-4169-A6CD-DF280C0509BB}" dt="2023-03-10T01:46:44.233" v="22" actId="1076"/>
        <pc:sldMkLst>
          <pc:docMk/>
          <pc:sldMk cId="0" sldId="299"/>
        </pc:sldMkLst>
        <pc:spChg chg="mod">
          <ac:chgData name="Li,Henian" userId="c84832dc-570a-4b7e-8cfd-97677fa6e347" providerId="ADAL" clId="{3DCEFD2E-F75B-4169-A6CD-DF280C0509BB}" dt="2023-03-10T01:46:44.233" v="22" actId="1076"/>
          <ac:spMkLst>
            <pc:docMk/>
            <pc:sldMk cId="0" sldId="299"/>
            <ac:spMk id="134" creationId="{00000000-0000-0000-0000-000000000000}"/>
          </ac:spMkLst>
        </pc:spChg>
      </pc:sldChg>
      <pc:sldChg chg="modSp add mod">
        <pc:chgData name="Li,Henian" userId="c84832dc-570a-4b7e-8cfd-97677fa6e347" providerId="ADAL" clId="{3DCEFD2E-F75B-4169-A6CD-DF280C0509BB}" dt="2023-03-10T01:47:32.084" v="33" actId="1076"/>
        <pc:sldMkLst>
          <pc:docMk/>
          <pc:sldMk cId="0" sldId="301"/>
        </pc:sldMkLst>
        <pc:spChg chg="mod">
          <ac:chgData name="Li,Henian" userId="c84832dc-570a-4b7e-8cfd-97677fa6e347" providerId="ADAL" clId="{3DCEFD2E-F75B-4169-A6CD-DF280C0509BB}" dt="2023-03-10T01:47:32.084" v="33" actId="1076"/>
          <ac:spMkLst>
            <pc:docMk/>
            <pc:sldMk cId="0" sldId="301"/>
            <ac:spMk id="99" creationId="{00000000-0000-0000-0000-000000000000}"/>
          </ac:spMkLst>
        </pc:spChg>
      </pc:sldChg>
      <pc:sldChg chg="modSp add mod">
        <pc:chgData name="Li,Henian" userId="c84832dc-570a-4b7e-8cfd-97677fa6e347" providerId="ADAL" clId="{3DCEFD2E-F75B-4169-A6CD-DF280C0509BB}" dt="2023-03-10T01:47:45.977" v="35" actId="1076"/>
        <pc:sldMkLst>
          <pc:docMk/>
          <pc:sldMk cId="0" sldId="302"/>
        </pc:sldMkLst>
        <pc:spChg chg="mod">
          <ac:chgData name="Li,Henian" userId="c84832dc-570a-4b7e-8cfd-97677fa6e347" providerId="ADAL" clId="{3DCEFD2E-F75B-4169-A6CD-DF280C0509BB}" dt="2023-03-10T01:47:45.977" v="35" actId="1076"/>
          <ac:spMkLst>
            <pc:docMk/>
            <pc:sldMk cId="0" sldId="302"/>
            <ac:spMk id="153" creationId="{00000000-0000-0000-0000-000000000000}"/>
          </ac:spMkLst>
        </pc:spChg>
      </pc:sldChg>
      <pc:sldChg chg="modSp add mod">
        <pc:chgData name="Li,Henian" userId="c84832dc-570a-4b7e-8cfd-97677fa6e347" providerId="ADAL" clId="{3DCEFD2E-F75B-4169-A6CD-DF280C0509BB}" dt="2023-03-10T01:47:57.428" v="37" actId="1076"/>
        <pc:sldMkLst>
          <pc:docMk/>
          <pc:sldMk cId="0" sldId="303"/>
        </pc:sldMkLst>
        <pc:spChg chg="mod">
          <ac:chgData name="Li,Henian" userId="c84832dc-570a-4b7e-8cfd-97677fa6e347" providerId="ADAL" clId="{3DCEFD2E-F75B-4169-A6CD-DF280C0509BB}" dt="2023-03-10T01:47:57.428" v="37" actId="1076"/>
          <ac:spMkLst>
            <pc:docMk/>
            <pc:sldMk cId="0" sldId="303"/>
            <ac:spMk id="175" creationId="{00000000-0000-0000-0000-000000000000}"/>
          </ac:spMkLst>
        </pc:spChg>
      </pc:sldChg>
      <pc:sldChg chg="modSp add mod">
        <pc:chgData name="Li,Henian" userId="c84832dc-570a-4b7e-8cfd-97677fa6e347" providerId="ADAL" clId="{3DCEFD2E-F75B-4169-A6CD-DF280C0509BB}" dt="2023-03-10T01:45:47.935" v="9" actId="1076"/>
        <pc:sldMkLst>
          <pc:docMk/>
          <pc:sldMk cId="3642903941" sldId="387"/>
        </pc:sldMkLst>
        <pc:spChg chg="mod">
          <ac:chgData name="Li,Henian" userId="c84832dc-570a-4b7e-8cfd-97677fa6e347" providerId="ADAL" clId="{3DCEFD2E-F75B-4169-A6CD-DF280C0509BB}" dt="2023-03-10T01:45:47.935" v="9" actId="1076"/>
          <ac:spMkLst>
            <pc:docMk/>
            <pc:sldMk cId="3642903941" sldId="387"/>
            <ac:spMk id="2" creationId="{3C3A6A96-45D4-4DF2-995B-08EBF76024E4}"/>
          </ac:spMkLst>
        </pc:spChg>
      </pc:sldChg>
      <pc:sldChg chg="add">
        <pc:chgData name="Li,Henian" userId="c84832dc-570a-4b7e-8cfd-97677fa6e347" providerId="ADAL" clId="{3DCEFD2E-F75B-4169-A6CD-DF280C0509BB}" dt="2023-03-10T01:45:05.782" v="0"/>
        <pc:sldMkLst>
          <pc:docMk/>
          <pc:sldMk cId="172140760" sldId="388"/>
        </pc:sldMkLst>
      </pc:sldChg>
      <pc:sldChg chg="modSp add mod">
        <pc:chgData name="Li,Henian" userId="c84832dc-570a-4b7e-8cfd-97677fa6e347" providerId="ADAL" clId="{3DCEFD2E-F75B-4169-A6CD-DF280C0509BB}" dt="2023-03-10T01:46:14.895" v="16" actId="1076"/>
        <pc:sldMkLst>
          <pc:docMk/>
          <pc:sldMk cId="2797291274" sldId="389"/>
        </pc:sldMkLst>
        <pc:spChg chg="mod">
          <ac:chgData name="Li,Henian" userId="c84832dc-570a-4b7e-8cfd-97677fa6e347" providerId="ADAL" clId="{3DCEFD2E-F75B-4169-A6CD-DF280C0509BB}" dt="2023-03-10T01:46:14.895" v="16" actId="1076"/>
          <ac:spMkLst>
            <pc:docMk/>
            <pc:sldMk cId="2797291274" sldId="389"/>
            <ac:spMk id="2" creationId="{3C3A6A96-45D4-4DF2-995B-08EBF76024E4}"/>
          </ac:spMkLst>
        </pc:spChg>
        <pc:spChg chg="mod">
          <ac:chgData name="Li,Henian" userId="c84832dc-570a-4b7e-8cfd-97677fa6e347" providerId="ADAL" clId="{3DCEFD2E-F75B-4169-A6CD-DF280C0509BB}" dt="2023-03-10T01:45:05.852" v="1" actId="27636"/>
          <ac:spMkLst>
            <pc:docMk/>
            <pc:sldMk cId="2797291274" sldId="389"/>
            <ac:spMk id="107" creationId="{00000000-0000-0000-0000-000000000000}"/>
          </ac:spMkLst>
        </pc:spChg>
      </pc:sldChg>
      <pc:sldChg chg="modSp add mod">
        <pc:chgData name="Li,Henian" userId="c84832dc-570a-4b7e-8cfd-97677fa6e347" providerId="ADAL" clId="{3DCEFD2E-F75B-4169-A6CD-DF280C0509BB}" dt="2023-03-10T01:55:19.956" v="74" actId="108"/>
        <pc:sldMkLst>
          <pc:docMk/>
          <pc:sldMk cId="2798402533" sldId="390"/>
        </pc:sldMkLst>
        <pc:spChg chg="mod">
          <ac:chgData name="Li,Henian" userId="c84832dc-570a-4b7e-8cfd-97677fa6e347" providerId="ADAL" clId="{3DCEFD2E-F75B-4169-A6CD-DF280C0509BB}" dt="2023-03-10T01:48:05.249" v="39" actId="1076"/>
          <ac:spMkLst>
            <pc:docMk/>
            <pc:sldMk cId="2798402533" sldId="390"/>
            <ac:spMk id="2" creationId="{EF16C133-3CD0-5EB6-A9BA-76072865C84D}"/>
          </ac:spMkLst>
        </pc:spChg>
        <pc:spChg chg="mod">
          <ac:chgData name="Li,Henian" userId="c84832dc-570a-4b7e-8cfd-97677fa6e347" providerId="ADAL" clId="{3DCEFD2E-F75B-4169-A6CD-DF280C0509BB}" dt="2023-03-10T01:55:19.956" v="74" actId="108"/>
          <ac:spMkLst>
            <pc:docMk/>
            <pc:sldMk cId="2798402533" sldId="390"/>
            <ac:spMk id="10" creationId="{DFDA861D-51E2-FA94-9F60-E6AE7EBFA014}"/>
          </ac:spMkLst>
        </pc:spChg>
        <pc:spChg chg="mod">
          <ac:chgData name="Li,Henian" userId="c84832dc-570a-4b7e-8cfd-97677fa6e347" providerId="ADAL" clId="{3DCEFD2E-F75B-4169-A6CD-DF280C0509BB}" dt="2023-03-10T01:55:16.566" v="73" actId="108"/>
          <ac:spMkLst>
            <pc:docMk/>
            <pc:sldMk cId="2798402533" sldId="390"/>
            <ac:spMk id="14" creationId="{5C0B01D9-FEED-EC3B-6924-2C860EB7C9C1}"/>
          </ac:spMkLst>
        </pc:spChg>
      </pc:sldChg>
      <pc:sldChg chg="modSp add mod">
        <pc:chgData name="Li,Henian" userId="c84832dc-570a-4b7e-8cfd-97677fa6e347" providerId="ADAL" clId="{3DCEFD2E-F75B-4169-A6CD-DF280C0509BB}" dt="2023-03-10T01:48:34.756" v="46" actId="1076"/>
        <pc:sldMkLst>
          <pc:docMk/>
          <pc:sldMk cId="69784215" sldId="391"/>
        </pc:sldMkLst>
        <pc:spChg chg="mod">
          <ac:chgData name="Li,Henian" userId="c84832dc-570a-4b7e-8cfd-97677fa6e347" providerId="ADAL" clId="{3DCEFD2E-F75B-4169-A6CD-DF280C0509BB}" dt="2023-03-10T01:48:34.756" v="46" actId="1076"/>
          <ac:spMkLst>
            <pc:docMk/>
            <pc:sldMk cId="69784215" sldId="391"/>
            <ac:spMk id="2" creationId="{EF16C133-3CD0-5EB6-A9BA-76072865C84D}"/>
          </ac:spMkLst>
        </pc:spChg>
      </pc:sldChg>
      <pc:sldChg chg="modSp add mod">
        <pc:chgData name="Li,Henian" userId="c84832dc-570a-4b7e-8cfd-97677fa6e347" providerId="ADAL" clId="{3DCEFD2E-F75B-4169-A6CD-DF280C0509BB}" dt="2023-03-10T01:55:35.445" v="75" actId="108"/>
        <pc:sldMkLst>
          <pc:docMk/>
          <pc:sldMk cId="2547711366" sldId="392"/>
        </pc:sldMkLst>
        <pc:spChg chg="mod">
          <ac:chgData name="Li,Henian" userId="c84832dc-570a-4b7e-8cfd-97677fa6e347" providerId="ADAL" clId="{3DCEFD2E-F75B-4169-A6CD-DF280C0509BB}" dt="2023-03-10T01:48:44.445" v="48" actId="1076"/>
          <ac:spMkLst>
            <pc:docMk/>
            <pc:sldMk cId="2547711366" sldId="392"/>
            <ac:spMk id="2" creationId="{EF16C133-3CD0-5EB6-A9BA-76072865C84D}"/>
          </ac:spMkLst>
        </pc:spChg>
        <pc:spChg chg="mod">
          <ac:chgData name="Li,Henian" userId="c84832dc-570a-4b7e-8cfd-97677fa6e347" providerId="ADAL" clId="{3DCEFD2E-F75B-4169-A6CD-DF280C0509BB}" dt="2023-03-10T01:55:35.445" v="75" actId="108"/>
          <ac:spMkLst>
            <pc:docMk/>
            <pc:sldMk cId="2547711366" sldId="392"/>
            <ac:spMk id="23" creationId="{BC667F11-F8B1-693A-B85A-E13868A395A7}"/>
          </ac:spMkLst>
        </pc:spChg>
      </pc:sldChg>
      <pc:sldChg chg="modSp add mod">
        <pc:chgData name="Li,Henian" userId="c84832dc-570a-4b7e-8cfd-97677fa6e347" providerId="ADAL" clId="{3DCEFD2E-F75B-4169-A6CD-DF280C0509BB}" dt="2023-03-10T01:49:01.019" v="52" actId="1076"/>
        <pc:sldMkLst>
          <pc:docMk/>
          <pc:sldMk cId="1832610180" sldId="393"/>
        </pc:sldMkLst>
        <pc:spChg chg="mod">
          <ac:chgData name="Li,Henian" userId="c84832dc-570a-4b7e-8cfd-97677fa6e347" providerId="ADAL" clId="{3DCEFD2E-F75B-4169-A6CD-DF280C0509BB}" dt="2023-03-10T01:49:01.019" v="52" actId="1076"/>
          <ac:spMkLst>
            <pc:docMk/>
            <pc:sldMk cId="1832610180" sldId="393"/>
            <ac:spMk id="201" creationId="{00000000-0000-0000-0000-000000000000}"/>
          </ac:spMkLst>
        </pc:spChg>
      </pc:sldChg>
      <pc:sldChg chg="modSp add del mod">
        <pc:chgData name="Li,Henian" userId="c84832dc-570a-4b7e-8cfd-97677fa6e347" providerId="ADAL" clId="{3DCEFD2E-F75B-4169-A6CD-DF280C0509BB}" dt="2023-03-10T01:52:36.870" v="72" actId="47"/>
        <pc:sldMkLst>
          <pc:docMk/>
          <pc:sldMk cId="1322493937" sldId="394"/>
        </pc:sldMkLst>
        <pc:spChg chg="mod">
          <ac:chgData name="Li,Henian" userId="c84832dc-570a-4b7e-8cfd-97677fa6e347" providerId="ADAL" clId="{3DCEFD2E-F75B-4169-A6CD-DF280C0509BB}" dt="2023-03-10T01:48:22.182" v="44" actId="1076"/>
          <ac:spMkLst>
            <pc:docMk/>
            <pc:sldMk cId="1322493937" sldId="394"/>
            <ac:spMk id="2" creationId="{EF16C133-3CD0-5EB6-A9BA-76072865C84D}"/>
          </ac:spMkLst>
        </pc:spChg>
      </pc:sldChg>
      <pc:sldChg chg="modSp add mod">
        <pc:chgData name="Li,Henian" userId="c84832dc-570a-4b7e-8cfd-97677fa6e347" providerId="ADAL" clId="{3DCEFD2E-F75B-4169-A6CD-DF280C0509BB}" dt="2023-03-10T01:48:16.813" v="42" actId="1076"/>
        <pc:sldMkLst>
          <pc:docMk/>
          <pc:sldMk cId="1367560191" sldId="395"/>
        </pc:sldMkLst>
        <pc:spChg chg="mod">
          <ac:chgData name="Li,Henian" userId="c84832dc-570a-4b7e-8cfd-97677fa6e347" providerId="ADAL" clId="{3DCEFD2E-F75B-4169-A6CD-DF280C0509BB}" dt="2023-03-10T01:48:16.813" v="42" actId="1076"/>
          <ac:spMkLst>
            <pc:docMk/>
            <pc:sldMk cId="1367560191" sldId="395"/>
            <ac:spMk id="2" creationId="{EF16C133-3CD0-5EB6-A9BA-76072865C84D}"/>
          </ac:spMkLst>
        </pc:spChg>
      </pc:sldChg>
      <pc:sldChg chg="del">
        <pc:chgData name="Li,Henian" userId="c84832dc-570a-4b7e-8cfd-97677fa6e347" providerId="ADAL" clId="{3DCEFD2E-F75B-4169-A6CD-DF280C0509BB}" dt="2023-03-10T01:51:34.773" v="71" actId="47"/>
        <pc:sldMkLst>
          <pc:docMk/>
          <pc:sldMk cId="3833428347" sldId="1833"/>
        </pc:sldMkLst>
      </pc:sldChg>
      <pc:sldChg chg="del">
        <pc:chgData name="Li,Henian" userId="c84832dc-570a-4b7e-8cfd-97677fa6e347" providerId="ADAL" clId="{3DCEFD2E-F75B-4169-A6CD-DF280C0509BB}" dt="2023-03-10T01:51:34.773" v="71" actId="47"/>
        <pc:sldMkLst>
          <pc:docMk/>
          <pc:sldMk cId="740210626" sldId="1835"/>
        </pc:sldMkLst>
      </pc:sldChg>
      <pc:sldChg chg="del">
        <pc:chgData name="Li,Henian" userId="c84832dc-570a-4b7e-8cfd-97677fa6e347" providerId="ADAL" clId="{3DCEFD2E-F75B-4169-A6CD-DF280C0509BB}" dt="2023-03-10T01:51:34.773" v="71" actId="47"/>
        <pc:sldMkLst>
          <pc:docMk/>
          <pc:sldMk cId="1604920002" sldId="1837"/>
        </pc:sldMkLst>
      </pc:sldChg>
      <pc:sldChg chg="del">
        <pc:chgData name="Li,Henian" userId="c84832dc-570a-4b7e-8cfd-97677fa6e347" providerId="ADAL" clId="{3DCEFD2E-F75B-4169-A6CD-DF280C0509BB}" dt="2023-03-10T01:51:34.773" v="71" actId="47"/>
        <pc:sldMkLst>
          <pc:docMk/>
          <pc:sldMk cId="953298065" sldId="1839"/>
        </pc:sldMkLst>
      </pc:sldChg>
      <pc:sldChg chg="del">
        <pc:chgData name="Li,Henian" userId="c84832dc-570a-4b7e-8cfd-97677fa6e347" providerId="ADAL" clId="{3DCEFD2E-F75B-4169-A6CD-DF280C0509BB}" dt="2023-03-10T01:51:34.773" v="71" actId="47"/>
        <pc:sldMkLst>
          <pc:docMk/>
          <pc:sldMk cId="2544251950" sldId="1840"/>
        </pc:sldMkLst>
      </pc:sldChg>
      <pc:sldChg chg="del">
        <pc:chgData name="Li,Henian" userId="c84832dc-570a-4b7e-8cfd-97677fa6e347" providerId="ADAL" clId="{3DCEFD2E-F75B-4169-A6CD-DF280C0509BB}" dt="2023-03-10T01:51:34.773" v="71" actId="47"/>
        <pc:sldMkLst>
          <pc:docMk/>
          <pc:sldMk cId="265815046" sldId="1842"/>
        </pc:sldMkLst>
      </pc:sldChg>
      <pc:sldChg chg="del">
        <pc:chgData name="Li,Henian" userId="c84832dc-570a-4b7e-8cfd-97677fa6e347" providerId="ADAL" clId="{3DCEFD2E-F75B-4169-A6CD-DF280C0509BB}" dt="2023-03-10T01:51:34.773" v="71" actId="47"/>
        <pc:sldMkLst>
          <pc:docMk/>
          <pc:sldMk cId="1695624196" sldId="1844"/>
        </pc:sldMkLst>
      </pc:sldChg>
      <pc:sldChg chg="del">
        <pc:chgData name="Li,Henian" userId="c84832dc-570a-4b7e-8cfd-97677fa6e347" providerId="ADAL" clId="{3DCEFD2E-F75B-4169-A6CD-DF280C0509BB}" dt="2023-03-10T01:51:34.773" v="71" actId="47"/>
        <pc:sldMkLst>
          <pc:docMk/>
          <pc:sldMk cId="3757043436" sldId="2663"/>
        </pc:sldMkLst>
      </pc:sldChg>
      <pc:sldChg chg="del">
        <pc:chgData name="Li,Henian" userId="c84832dc-570a-4b7e-8cfd-97677fa6e347" providerId="ADAL" clId="{3DCEFD2E-F75B-4169-A6CD-DF280C0509BB}" dt="2023-03-10T01:51:34.773" v="71" actId="47"/>
        <pc:sldMkLst>
          <pc:docMk/>
          <pc:sldMk cId="1237062132" sldId="2664"/>
        </pc:sldMkLst>
      </pc:sldChg>
      <pc:sldChg chg="del">
        <pc:chgData name="Li,Henian" userId="c84832dc-570a-4b7e-8cfd-97677fa6e347" providerId="ADAL" clId="{3DCEFD2E-F75B-4169-A6CD-DF280C0509BB}" dt="2023-03-10T01:51:34.773" v="71" actId="47"/>
        <pc:sldMkLst>
          <pc:docMk/>
          <pc:sldMk cId="74558373" sldId="2665"/>
        </pc:sldMkLst>
      </pc:sldChg>
      <pc:sldChg chg="del">
        <pc:chgData name="Li,Henian" userId="c84832dc-570a-4b7e-8cfd-97677fa6e347" providerId="ADAL" clId="{3DCEFD2E-F75B-4169-A6CD-DF280C0509BB}" dt="2023-03-10T01:51:34.773" v="71" actId="47"/>
        <pc:sldMkLst>
          <pc:docMk/>
          <pc:sldMk cId="453796526" sldId="2666"/>
        </pc:sldMkLst>
      </pc:sldChg>
      <pc:sldChg chg="del">
        <pc:chgData name="Li,Henian" userId="c84832dc-570a-4b7e-8cfd-97677fa6e347" providerId="ADAL" clId="{3DCEFD2E-F75B-4169-A6CD-DF280C0509BB}" dt="2023-03-10T01:51:34.773" v="71" actId="47"/>
        <pc:sldMkLst>
          <pc:docMk/>
          <pc:sldMk cId="3389752898" sldId="2668"/>
        </pc:sldMkLst>
      </pc:sldChg>
      <pc:sldChg chg="del">
        <pc:chgData name="Li,Henian" userId="c84832dc-570a-4b7e-8cfd-97677fa6e347" providerId="ADAL" clId="{3DCEFD2E-F75B-4169-A6CD-DF280C0509BB}" dt="2023-03-10T01:51:34.773" v="71" actId="47"/>
        <pc:sldMkLst>
          <pc:docMk/>
          <pc:sldMk cId="1437204451" sldId="2669"/>
        </pc:sldMkLst>
      </pc:sldChg>
      <pc:sldChg chg="del">
        <pc:chgData name="Li,Henian" userId="c84832dc-570a-4b7e-8cfd-97677fa6e347" providerId="ADAL" clId="{3DCEFD2E-F75B-4169-A6CD-DF280C0509BB}" dt="2023-03-10T01:51:34.773" v="71" actId="47"/>
        <pc:sldMkLst>
          <pc:docMk/>
          <pc:sldMk cId="772605431" sldId="2670"/>
        </pc:sldMkLst>
      </pc:sldChg>
      <pc:sldChg chg="del">
        <pc:chgData name="Li,Henian" userId="c84832dc-570a-4b7e-8cfd-97677fa6e347" providerId="ADAL" clId="{3DCEFD2E-F75B-4169-A6CD-DF280C0509BB}" dt="2023-03-10T01:51:34.773" v="71" actId="47"/>
        <pc:sldMkLst>
          <pc:docMk/>
          <pc:sldMk cId="1269755494" sldId="2671"/>
        </pc:sldMkLst>
      </pc:sldChg>
      <pc:sldChg chg="del">
        <pc:chgData name="Li,Henian" userId="c84832dc-570a-4b7e-8cfd-97677fa6e347" providerId="ADAL" clId="{3DCEFD2E-F75B-4169-A6CD-DF280C0509BB}" dt="2023-03-10T01:51:34.773" v="71" actId="47"/>
        <pc:sldMkLst>
          <pc:docMk/>
          <pc:sldMk cId="2185753863" sldId="2672"/>
        </pc:sldMkLst>
      </pc:sldChg>
      <pc:sldChg chg="del">
        <pc:chgData name="Li,Henian" userId="c84832dc-570a-4b7e-8cfd-97677fa6e347" providerId="ADAL" clId="{3DCEFD2E-F75B-4169-A6CD-DF280C0509BB}" dt="2023-03-10T01:51:34.773" v="71" actId="47"/>
        <pc:sldMkLst>
          <pc:docMk/>
          <pc:sldMk cId="2587940139" sldId="2673"/>
        </pc:sldMkLst>
      </pc:sldChg>
      <pc:sldChg chg="del">
        <pc:chgData name="Li,Henian" userId="c84832dc-570a-4b7e-8cfd-97677fa6e347" providerId="ADAL" clId="{3DCEFD2E-F75B-4169-A6CD-DF280C0509BB}" dt="2023-03-10T01:51:34.773" v="71" actId="47"/>
        <pc:sldMkLst>
          <pc:docMk/>
          <pc:sldMk cId="1484998346" sldId="2674"/>
        </pc:sldMkLst>
      </pc:sldChg>
      <pc:sldChg chg="del">
        <pc:chgData name="Li,Henian" userId="c84832dc-570a-4b7e-8cfd-97677fa6e347" providerId="ADAL" clId="{3DCEFD2E-F75B-4169-A6CD-DF280C0509BB}" dt="2023-03-10T01:51:34.773" v="71" actId="47"/>
        <pc:sldMkLst>
          <pc:docMk/>
          <pc:sldMk cId="4255863111" sldId="2675"/>
        </pc:sldMkLst>
      </pc:sldChg>
      <pc:sldChg chg="del">
        <pc:chgData name="Li,Henian" userId="c84832dc-570a-4b7e-8cfd-97677fa6e347" providerId="ADAL" clId="{3DCEFD2E-F75B-4169-A6CD-DF280C0509BB}" dt="2023-03-10T01:51:34.773" v="71" actId="47"/>
        <pc:sldMkLst>
          <pc:docMk/>
          <pc:sldMk cId="3415682644" sldId="2676"/>
        </pc:sldMkLst>
      </pc:sldChg>
      <pc:sldChg chg="del">
        <pc:chgData name="Li,Henian" userId="c84832dc-570a-4b7e-8cfd-97677fa6e347" providerId="ADAL" clId="{3DCEFD2E-F75B-4169-A6CD-DF280C0509BB}" dt="2023-03-10T01:51:34.773" v="71" actId="47"/>
        <pc:sldMkLst>
          <pc:docMk/>
          <pc:sldMk cId="1781589257" sldId="2677"/>
        </pc:sldMkLst>
      </pc:sldChg>
      <pc:sldChg chg="modSp add mod">
        <pc:chgData name="Li,Henian" userId="c84832dc-570a-4b7e-8cfd-97677fa6e347" providerId="ADAL" clId="{3DCEFD2E-F75B-4169-A6CD-DF280C0509BB}" dt="2023-03-10T01:50:57.808" v="70" actId="1076"/>
        <pc:sldMkLst>
          <pc:docMk/>
          <pc:sldMk cId="3017025162" sldId="2678"/>
        </pc:sldMkLst>
        <pc:spChg chg="mod">
          <ac:chgData name="Li,Henian" userId="c84832dc-570a-4b7e-8cfd-97677fa6e347" providerId="ADAL" clId="{3DCEFD2E-F75B-4169-A6CD-DF280C0509BB}" dt="2023-03-10T01:50:57.808" v="70" actId="1076"/>
          <ac:spMkLst>
            <pc:docMk/>
            <pc:sldMk cId="3017025162" sldId="2678"/>
            <ac:spMk id="2" creationId="{CF90CCD0-76D3-43E6-9DC4-A45581B13BF9}"/>
          </ac:spMkLst>
        </pc:spChg>
        <pc:spChg chg="mod">
          <ac:chgData name="Li,Henian" userId="c84832dc-570a-4b7e-8cfd-97677fa6e347" providerId="ADAL" clId="{3DCEFD2E-F75B-4169-A6CD-DF280C0509BB}" dt="2023-03-10T01:50:51.639" v="69" actId="1076"/>
          <ac:spMkLst>
            <pc:docMk/>
            <pc:sldMk cId="3017025162" sldId="2678"/>
            <ac:spMk id="6" creationId="{D85A6754-9AE8-CC1D-2572-F2C3E4BD7674}"/>
          </ac:spMkLst>
        </pc:spChg>
      </pc:sldChg>
      <pc:sldChg chg="add">
        <pc:chgData name="Li,Henian" userId="c84832dc-570a-4b7e-8cfd-97677fa6e347" providerId="ADAL" clId="{3DCEFD2E-F75B-4169-A6CD-DF280C0509BB}" dt="2023-03-10T01:49:44.845" v="59"/>
        <pc:sldMkLst>
          <pc:docMk/>
          <pc:sldMk cId="3069120370" sldId="2679"/>
        </pc:sldMkLst>
      </pc:sldChg>
      <pc:sldMasterChg chg="delSldLayout">
        <pc:chgData name="Li,Henian" userId="c84832dc-570a-4b7e-8cfd-97677fa6e347" providerId="ADAL" clId="{3DCEFD2E-F75B-4169-A6CD-DF280C0509BB}" dt="2023-03-10T01:51:34.773" v="71" actId="47"/>
        <pc:sldMasterMkLst>
          <pc:docMk/>
          <pc:sldMasterMk cId="4181511297" sldId="2147483660"/>
        </pc:sldMasterMkLst>
        <pc:sldLayoutChg chg="del">
          <pc:chgData name="Li,Henian" userId="c84832dc-570a-4b7e-8cfd-97677fa6e347" providerId="ADAL" clId="{3DCEFD2E-F75B-4169-A6CD-DF280C0509BB}" dt="2023-03-10T01:51:34.773" v="71" actId="47"/>
          <pc:sldLayoutMkLst>
            <pc:docMk/>
            <pc:sldMasterMk cId="4181511297" sldId="2147483660"/>
            <pc:sldLayoutMk cId="1170891013" sldId="2147483661"/>
          </pc:sldLayoutMkLst>
        </pc:sldLayoutChg>
        <pc:sldLayoutChg chg="del">
          <pc:chgData name="Li,Henian" userId="c84832dc-570a-4b7e-8cfd-97677fa6e347" providerId="ADAL" clId="{3DCEFD2E-F75B-4169-A6CD-DF280C0509BB}" dt="2023-03-10T01:50:30.449" v="65" actId="47"/>
          <pc:sldLayoutMkLst>
            <pc:docMk/>
            <pc:sldMasterMk cId="4181511297" sldId="2147483660"/>
            <pc:sldLayoutMk cId="798903781" sldId="2147483663"/>
          </pc:sldLayoutMkLst>
        </pc:sldLayoutChg>
      </pc:sldMasterChg>
    </pc:docChg>
  </pc:docChgLst>
  <pc:docChgLst>
    <pc:chgData name="Li,Henian" userId="c84832dc-570a-4b7e-8cfd-97677fa6e347" providerId="ADAL" clId="{231CF79E-E5C9-E142-85D1-811CB1AE6843}"/>
    <pc:docChg chg="undo redo custSel delSld modSld">
      <pc:chgData name="Li,Henian" userId="c84832dc-570a-4b7e-8cfd-97677fa6e347" providerId="ADAL" clId="{231CF79E-E5C9-E142-85D1-811CB1AE6843}" dt="2023-03-21T19:02:03.023" v="10293" actId="14100"/>
      <pc:docMkLst>
        <pc:docMk/>
      </pc:docMkLst>
      <pc:sldChg chg="modNotesTx">
        <pc:chgData name="Li,Henian" userId="c84832dc-570a-4b7e-8cfd-97677fa6e347" providerId="ADAL" clId="{231CF79E-E5C9-E142-85D1-811CB1AE6843}" dt="2023-03-21T15:41:37.405" v="659" actId="20577"/>
        <pc:sldMkLst>
          <pc:docMk/>
          <pc:sldMk cId="0" sldId="258"/>
        </pc:sldMkLst>
      </pc:sldChg>
      <pc:sldChg chg="modSp mod modNotesTx">
        <pc:chgData name="Li,Henian" userId="c84832dc-570a-4b7e-8cfd-97677fa6e347" providerId="ADAL" clId="{231CF79E-E5C9-E142-85D1-811CB1AE6843}" dt="2023-03-21T17:06:02.090" v="5527" actId="20577"/>
        <pc:sldMkLst>
          <pc:docMk/>
          <pc:sldMk cId="0" sldId="262"/>
        </pc:sldMkLst>
        <pc:spChg chg="mod">
          <ac:chgData name="Li,Henian" userId="c84832dc-570a-4b7e-8cfd-97677fa6e347" providerId="ADAL" clId="{231CF79E-E5C9-E142-85D1-811CB1AE6843}" dt="2023-03-21T15:22:57.480" v="13" actId="2711"/>
          <ac:spMkLst>
            <pc:docMk/>
            <pc:sldMk cId="0" sldId="262"/>
            <ac:spMk id="142" creationId="{00000000-0000-0000-0000-000000000000}"/>
          </ac:spMkLst>
        </pc:spChg>
        <pc:spChg chg="mod">
          <ac:chgData name="Li,Henian" userId="c84832dc-570a-4b7e-8cfd-97677fa6e347" providerId="ADAL" clId="{231CF79E-E5C9-E142-85D1-811CB1AE6843}" dt="2023-03-21T15:23:31.556" v="23" actId="113"/>
          <ac:spMkLst>
            <pc:docMk/>
            <pc:sldMk cId="0" sldId="262"/>
            <ac:spMk id="144" creationId="{00000000-0000-0000-0000-000000000000}"/>
          </ac:spMkLst>
        </pc:spChg>
        <pc:spChg chg="mod">
          <ac:chgData name="Li,Henian" userId="c84832dc-570a-4b7e-8cfd-97677fa6e347" providerId="ADAL" clId="{231CF79E-E5C9-E142-85D1-811CB1AE6843}" dt="2023-03-21T15:23:17.622" v="16" actId="113"/>
          <ac:spMkLst>
            <pc:docMk/>
            <pc:sldMk cId="0" sldId="262"/>
            <ac:spMk id="145" creationId="{00000000-0000-0000-0000-000000000000}"/>
          </ac:spMkLst>
        </pc:spChg>
        <pc:spChg chg="mod">
          <ac:chgData name="Li,Henian" userId="c84832dc-570a-4b7e-8cfd-97677fa6e347" providerId="ADAL" clId="{231CF79E-E5C9-E142-85D1-811CB1AE6843}" dt="2023-03-21T15:23:19.549" v="17" actId="113"/>
          <ac:spMkLst>
            <pc:docMk/>
            <pc:sldMk cId="0" sldId="262"/>
            <ac:spMk id="146" creationId="{00000000-0000-0000-0000-000000000000}"/>
          </ac:spMkLst>
        </pc:spChg>
      </pc:sldChg>
      <pc:sldChg chg="modNotesTx">
        <pc:chgData name="Li,Henian" userId="c84832dc-570a-4b7e-8cfd-97677fa6e347" providerId="ADAL" clId="{231CF79E-E5C9-E142-85D1-811CB1AE6843}" dt="2023-03-21T17:12:12.388" v="6055" actId="20577"/>
        <pc:sldMkLst>
          <pc:docMk/>
          <pc:sldMk cId="0" sldId="263"/>
        </pc:sldMkLst>
      </pc:sldChg>
      <pc:sldChg chg="modSp mod modNotesTx">
        <pc:chgData name="Li,Henian" userId="c84832dc-570a-4b7e-8cfd-97677fa6e347" providerId="ADAL" clId="{231CF79E-E5C9-E142-85D1-811CB1AE6843}" dt="2023-03-21T18:30:00.524" v="9469" actId="20577"/>
        <pc:sldMkLst>
          <pc:docMk/>
          <pc:sldMk cId="0" sldId="267"/>
        </pc:sldMkLst>
        <pc:spChg chg="mod">
          <ac:chgData name="Li,Henian" userId="c84832dc-570a-4b7e-8cfd-97677fa6e347" providerId="ADAL" clId="{231CF79E-E5C9-E142-85D1-811CB1AE6843}" dt="2023-03-21T15:28:21.836" v="44" actId="2711"/>
          <ac:spMkLst>
            <pc:docMk/>
            <pc:sldMk cId="0" sldId="267"/>
            <ac:spMk id="206" creationId="{00000000-0000-0000-0000-000000000000}"/>
          </ac:spMkLst>
        </pc:spChg>
      </pc:sldChg>
      <pc:sldChg chg="addSp delSp modSp mod modNotesTx">
        <pc:chgData name="Li,Henian" userId="c84832dc-570a-4b7e-8cfd-97677fa6e347" providerId="ADAL" clId="{231CF79E-E5C9-E142-85D1-811CB1AE6843}" dt="2023-03-21T19:02:03.023" v="10293" actId="14100"/>
        <pc:sldMkLst>
          <pc:docMk/>
          <pc:sldMk cId="0" sldId="268"/>
        </pc:sldMkLst>
        <pc:spChg chg="add del">
          <ac:chgData name="Li,Henian" userId="c84832dc-570a-4b7e-8cfd-97677fa6e347" providerId="ADAL" clId="{231CF79E-E5C9-E142-85D1-811CB1AE6843}" dt="2023-03-21T18:47:25.900" v="9976" actId="478"/>
          <ac:spMkLst>
            <pc:docMk/>
            <pc:sldMk cId="0" sldId="268"/>
            <ac:spMk id="2" creationId="{1354668C-61EB-B1D4-A0BF-05A319F7FCC2}"/>
          </ac:spMkLst>
        </pc:spChg>
        <pc:spChg chg="mod">
          <ac:chgData name="Li,Henian" userId="c84832dc-570a-4b7e-8cfd-97677fa6e347" providerId="ADAL" clId="{231CF79E-E5C9-E142-85D1-811CB1AE6843}" dt="2023-03-21T18:47:42.225" v="9983" actId="1076"/>
          <ac:spMkLst>
            <pc:docMk/>
            <pc:sldMk cId="0" sldId="268"/>
            <ac:spMk id="3" creationId="{B8D31F70-4433-83F0-4BA7-ECE629DB8BCD}"/>
          </ac:spMkLst>
        </pc:spChg>
        <pc:spChg chg="mod">
          <ac:chgData name="Li,Henian" userId="c84832dc-570a-4b7e-8cfd-97677fa6e347" providerId="ADAL" clId="{231CF79E-E5C9-E142-85D1-811CB1AE6843}" dt="2023-03-21T15:28:35.399" v="45" actId="2711"/>
          <ac:spMkLst>
            <pc:docMk/>
            <pc:sldMk cId="0" sldId="268"/>
            <ac:spMk id="5" creationId="{26AD75EB-F10B-AC97-28D9-443CE02557B0}"/>
          </ac:spMkLst>
        </pc:spChg>
        <pc:spChg chg="mod">
          <ac:chgData name="Li,Henian" userId="c84832dc-570a-4b7e-8cfd-97677fa6e347" providerId="ADAL" clId="{231CF79E-E5C9-E142-85D1-811CB1AE6843}" dt="2023-03-21T19:02:03.023" v="10293" actId="14100"/>
          <ac:spMkLst>
            <pc:docMk/>
            <pc:sldMk cId="0" sldId="268"/>
            <ac:spMk id="209" creationId="{00000000-0000-0000-0000-000000000000}"/>
          </ac:spMkLst>
        </pc:spChg>
        <pc:picChg chg="add mod">
          <ac:chgData name="Li,Henian" userId="c84832dc-570a-4b7e-8cfd-97677fa6e347" providerId="ADAL" clId="{231CF79E-E5C9-E142-85D1-811CB1AE6843}" dt="2023-03-21T18:47:44.877" v="9984" actId="1076"/>
          <ac:picMkLst>
            <pc:docMk/>
            <pc:sldMk cId="0" sldId="268"/>
            <ac:picMk id="7" creationId="{A382CE43-4135-4799-2B36-0B77F0353B4E}"/>
          </ac:picMkLst>
        </pc:picChg>
        <pc:picChg chg="del">
          <ac:chgData name="Li,Henian" userId="c84832dc-570a-4b7e-8cfd-97677fa6e347" providerId="ADAL" clId="{231CF79E-E5C9-E142-85D1-811CB1AE6843}" dt="2023-03-21T18:46:53.882" v="9974" actId="478"/>
          <ac:picMkLst>
            <pc:docMk/>
            <pc:sldMk cId="0" sldId="268"/>
            <ac:picMk id="211" creationId="{00000000-0000-0000-0000-000000000000}"/>
          </ac:picMkLst>
        </pc:picChg>
      </pc:sldChg>
      <pc:sldChg chg="modSp mod modNotesTx">
        <pc:chgData name="Li,Henian" userId="c84832dc-570a-4b7e-8cfd-97677fa6e347" providerId="ADAL" clId="{231CF79E-E5C9-E142-85D1-811CB1AE6843}" dt="2023-03-21T16:10:47.292" v="2419" actId="20577"/>
        <pc:sldMkLst>
          <pc:docMk/>
          <pc:sldMk cId="0" sldId="296"/>
        </pc:sldMkLst>
        <pc:spChg chg="mod">
          <ac:chgData name="Li,Henian" userId="c84832dc-570a-4b7e-8cfd-97677fa6e347" providerId="ADAL" clId="{231CF79E-E5C9-E142-85D1-811CB1AE6843}" dt="2023-03-21T15:32:54.689" v="48" actId="2711"/>
          <ac:spMkLst>
            <pc:docMk/>
            <pc:sldMk cId="0" sldId="296"/>
            <ac:spMk id="5" creationId="{3A384C30-FDA8-24AE-85A6-9C843FC6DA3B}"/>
          </ac:spMkLst>
        </pc:spChg>
        <pc:spChg chg="mod">
          <ac:chgData name="Li,Henian" userId="c84832dc-570a-4b7e-8cfd-97677fa6e347" providerId="ADAL" clId="{231CF79E-E5C9-E142-85D1-811CB1AE6843}" dt="2023-03-21T15:32:54.689" v="48" actId="2711"/>
          <ac:spMkLst>
            <pc:docMk/>
            <pc:sldMk cId="0" sldId="296"/>
            <ac:spMk id="6" creationId="{32088105-EC8D-23A8-40A1-75433BE597FB}"/>
          </ac:spMkLst>
        </pc:spChg>
        <pc:spChg chg="mod">
          <ac:chgData name="Li,Henian" userId="c84832dc-570a-4b7e-8cfd-97677fa6e347" providerId="ADAL" clId="{231CF79E-E5C9-E142-85D1-811CB1AE6843}" dt="2023-03-21T15:22:30.962" v="3" actId="2711"/>
          <ac:spMkLst>
            <pc:docMk/>
            <pc:sldMk cId="0" sldId="296"/>
            <ac:spMk id="107" creationId="{00000000-0000-0000-0000-000000000000}"/>
          </ac:spMkLst>
        </pc:spChg>
      </pc:sldChg>
      <pc:sldChg chg="modNotesTx">
        <pc:chgData name="Li,Henian" userId="c84832dc-570a-4b7e-8cfd-97677fa6e347" providerId="ADAL" clId="{231CF79E-E5C9-E142-85D1-811CB1AE6843}" dt="2023-03-21T16:44:57.518" v="4234" actId="20577"/>
        <pc:sldMkLst>
          <pc:docMk/>
          <pc:sldMk cId="0" sldId="298"/>
        </pc:sldMkLst>
      </pc:sldChg>
      <pc:sldChg chg="modSp mod modNotesTx">
        <pc:chgData name="Li,Henian" userId="c84832dc-570a-4b7e-8cfd-97677fa6e347" providerId="ADAL" clId="{231CF79E-E5C9-E142-85D1-811CB1AE6843}" dt="2023-03-21T16:32:52.595" v="3184" actId="20577"/>
        <pc:sldMkLst>
          <pc:docMk/>
          <pc:sldMk cId="0" sldId="299"/>
        </pc:sldMkLst>
        <pc:spChg chg="mod">
          <ac:chgData name="Li,Henian" userId="c84832dc-570a-4b7e-8cfd-97677fa6e347" providerId="ADAL" clId="{231CF79E-E5C9-E142-85D1-811CB1AE6843}" dt="2023-03-21T15:33:21.750" v="53" actId="1076"/>
          <ac:spMkLst>
            <pc:docMk/>
            <pc:sldMk cId="0" sldId="299"/>
            <ac:spMk id="4" creationId="{7B193EA2-325F-A311-A530-430B3A521316}"/>
          </ac:spMkLst>
        </pc:spChg>
      </pc:sldChg>
      <pc:sldChg chg="modNotesTx">
        <pc:chgData name="Li,Henian" userId="c84832dc-570a-4b7e-8cfd-97677fa6e347" providerId="ADAL" clId="{231CF79E-E5C9-E142-85D1-811CB1AE6843}" dt="2023-03-21T17:17:11.786" v="6366" actId="20577"/>
        <pc:sldMkLst>
          <pc:docMk/>
          <pc:sldMk cId="0" sldId="301"/>
        </pc:sldMkLst>
      </pc:sldChg>
      <pc:sldChg chg="modSp mod modNotesTx">
        <pc:chgData name="Li,Henian" userId="c84832dc-570a-4b7e-8cfd-97677fa6e347" providerId="ADAL" clId="{231CF79E-E5C9-E142-85D1-811CB1AE6843}" dt="2023-03-21T17:36:54.272" v="7297" actId="20577"/>
        <pc:sldMkLst>
          <pc:docMk/>
          <pc:sldMk cId="0" sldId="302"/>
        </pc:sldMkLst>
        <pc:spChg chg="mod">
          <ac:chgData name="Li,Henian" userId="c84832dc-570a-4b7e-8cfd-97677fa6e347" providerId="ADAL" clId="{231CF79E-E5C9-E142-85D1-811CB1AE6843}" dt="2023-03-21T15:23:52.704" v="26" actId="2711"/>
          <ac:spMkLst>
            <pc:docMk/>
            <pc:sldMk cId="0" sldId="302"/>
            <ac:spMk id="18" creationId="{1DDB6BBE-61C9-D164-8293-84B6A3E0B6E7}"/>
          </ac:spMkLst>
        </pc:spChg>
        <pc:spChg chg="mod">
          <ac:chgData name="Li,Henian" userId="c84832dc-570a-4b7e-8cfd-97677fa6e347" providerId="ADAL" clId="{231CF79E-E5C9-E142-85D1-811CB1AE6843}" dt="2023-03-21T15:26:48.720" v="31" actId="2711"/>
          <ac:spMkLst>
            <pc:docMk/>
            <pc:sldMk cId="0" sldId="302"/>
            <ac:spMk id="154" creationId="{00000000-0000-0000-0000-000000000000}"/>
          </ac:spMkLst>
        </pc:spChg>
        <pc:spChg chg="mod">
          <ac:chgData name="Li,Henian" userId="c84832dc-570a-4b7e-8cfd-97677fa6e347" providerId="ADAL" clId="{231CF79E-E5C9-E142-85D1-811CB1AE6843}" dt="2023-03-21T15:26:48.720" v="31" actId="2711"/>
          <ac:spMkLst>
            <pc:docMk/>
            <pc:sldMk cId="0" sldId="302"/>
            <ac:spMk id="155" creationId="{00000000-0000-0000-0000-000000000000}"/>
          </ac:spMkLst>
        </pc:spChg>
        <pc:spChg chg="mod">
          <ac:chgData name="Li,Henian" userId="c84832dc-570a-4b7e-8cfd-97677fa6e347" providerId="ADAL" clId="{231CF79E-E5C9-E142-85D1-811CB1AE6843}" dt="2023-03-21T15:26:48.720" v="31" actId="2711"/>
          <ac:spMkLst>
            <pc:docMk/>
            <pc:sldMk cId="0" sldId="302"/>
            <ac:spMk id="156" creationId="{00000000-0000-0000-0000-000000000000}"/>
          </ac:spMkLst>
        </pc:spChg>
        <pc:spChg chg="mod">
          <ac:chgData name="Li,Henian" userId="c84832dc-570a-4b7e-8cfd-97677fa6e347" providerId="ADAL" clId="{231CF79E-E5C9-E142-85D1-811CB1AE6843}" dt="2023-03-21T15:27:03.726" v="39" actId="20577"/>
          <ac:spMkLst>
            <pc:docMk/>
            <pc:sldMk cId="0" sldId="302"/>
            <ac:spMk id="157" creationId="{00000000-0000-0000-0000-000000000000}"/>
          </ac:spMkLst>
        </pc:spChg>
        <pc:spChg chg="mod">
          <ac:chgData name="Li,Henian" userId="c84832dc-570a-4b7e-8cfd-97677fa6e347" providerId="ADAL" clId="{231CF79E-E5C9-E142-85D1-811CB1AE6843}" dt="2023-03-21T15:26:48.720" v="31" actId="2711"/>
          <ac:spMkLst>
            <pc:docMk/>
            <pc:sldMk cId="0" sldId="302"/>
            <ac:spMk id="158" creationId="{00000000-0000-0000-0000-000000000000}"/>
          </ac:spMkLst>
        </pc:spChg>
        <pc:spChg chg="mod">
          <ac:chgData name="Li,Henian" userId="c84832dc-570a-4b7e-8cfd-97677fa6e347" providerId="ADAL" clId="{231CF79E-E5C9-E142-85D1-811CB1AE6843}" dt="2023-03-21T15:26:48.720" v="31" actId="2711"/>
          <ac:spMkLst>
            <pc:docMk/>
            <pc:sldMk cId="0" sldId="302"/>
            <ac:spMk id="159" creationId="{00000000-0000-0000-0000-000000000000}"/>
          </ac:spMkLst>
        </pc:spChg>
        <pc:spChg chg="mod">
          <ac:chgData name="Li,Henian" userId="c84832dc-570a-4b7e-8cfd-97677fa6e347" providerId="ADAL" clId="{231CF79E-E5C9-E142-85D1-811CB1AE6843}" dt="2023-03-21T15:26:48.720" v="31" actId="2711"/>
          <ac:spMkLst>
            <pc:docMk/>
            <pc:sldMk cId="0" sldId="302"/>
            <ac:spMk id="169" creationId="{00000000-0000-0000-0000-000000000000}"/>
          </ac:spMkLst>
        </pc:spChg>
        <pc:spChg chg="mod">
          <ac:chgData name="Li,Henian" userId="c84832dc-570a-4b7e-8cfd-97677fa6e347" providerId="ADAL" clId="{231CF79E-E5C9-E142-85D1-811CB1AE6843}" dt="2023-03-21T15:23:56.996" v="27" actId="2711"/>
          <ac:spMkLst>
            <pc:docMk/>
            <pc:sldMk cId="0" sldId="302"/>
            <ac:spMk id="173" creationId="{00000000-0000-0000-0000-000000000000}"/>
          </ac:spMkLst>
        </pc:spChg>
      </pc:sldChg>
      <pc:sldChg chg="modSp mod modNotesTx">
        <pc:chgData name="Li,Henian" userId="c84832dc-570a-4b7e-8cfd-97677fa6e347" providerId="ADAL" clId="{231CF79E-E5C9-E142-85D1-811CB1AE6843}" dt="2023-03-21T18:58:42.618" v="10068" actId="20577"/>
        <pc:sldMkLst>
          <pc:docMk/>
          <pc:sldMk cId="0" sldId="303"/>
        </pc:sldMkLst>
        <pc:spChg chg="mod">
          <ac:chgData name="Li,Henian" userId="c84832dc-570a-4b7e-8cfd-97677fa6e347" providerId="ADAL" clId="{231CF79E-E5C9-E142-85D1-811CB1AE6843}" dt="2023-03-21T15:26:33.610" v="30" actId="2711"/>
          <ac:spMkLst>
            <pc:docMk/>
            <pc:sldMk cId="0" sldId="303"/>
            <ac:spMk id="6" creationId="{35C3A725-0646-BFC1-3794-DF4B1BE80F9D}"/>
          </ac:spMkLst>
        </pc:spChg>
        <pc:spChg chg="mod">
          <ac:chgData name="Li,Henian" userId="c84832dc-570a-4b7e-8cfd-97677fa6e347" providerId="ADAL" clId="{231CF79E-E5C9-E142-85D1-811CB1AE6843}" dt="2023-03-21T15:28:49.100" v="47" actId="113"/>
          <ac:spMkLst>
            <pc:docMk/>
            <pc:sldMk cId="0" sldId="303"/>
            <ac:spMk id="177" creationId="{00000000-0000-0000-0000-000000000000}"/>
          </ac:spMkLst>
        </pc:spChg>
        <pc:spChg chg="mod">
          <ac:chgData name="Li,Henian" userId="c84832dc-570a-4b7e-8cfd-97677fa6e347" providerId="ADAL" clId="{231CF79E-E5C9-E142-85D1-811CB1AE6843}" dt="2023-03-21T15:28:46.942" v="46" actId="113"/>
          <ac:spMkLst>
            <pc:docMk/>
            <pc:sldMk cId="0" sldId="303"/>
            <ac:spMk id="178" creationId="{00000000-0000-0000-0000-000000000000}"/>
          </ac:spMkLst>
        </pc:spChg>
        <pc:spChg chg="mod">
          <ac:chgData name="Li,Henian" userId="c84832dc-570a-4b7e-8cfd-97677fa6e347" providerId="ADAL" clId="{231CF79E-E5C9-E142-85D1-811CB1AE6843}" dt="2023-03-21T15:26:33.610" v="30" actId="2711"/>
          <ac:spMkLst>
            <pc:docMk/>
            <pc:sldMk cId="0" sldId="303"/>
            <ac:spMk id="179" creationId="{00000000-0000-0000-0000-000000000000}"/>
          </ac:spMkLst>
        </pc:spChg>
        <pc:spChg chg="mod">
          <ac:chgData name="Li,Henian" userId="c84832dc-570a-4b7e-8cfd-97677fa6e347" providerId="ADAL" clId="{231CF79E-E5C9-E142-85D1-811CB1AE6843}" dt="2023-03-21T15:26:33.610" v="30" actId="2711"/>
          <ac:spMkLst>
            <pc:docMk/>
            <pc:sldMk cId="0" sldId="303"/>
            <ac:spMk id="191" creationId="{00000000-0000-0000-0000-000000000000}"/>
          </ac:spMkLst>
        </pc:spChg>
        <pc:spChg chg="mod">
          <ac:chgData name="Li,Henian" userId="c84832dc-570a-4b7e-8cfd-97677fa6e347" providerId="ADAL" clId="{231CF79E-E5C9-E142-85D1-811CB1AE6843}" dt="2023-03-21T15:26:33.610" v="30" actId="2711"/>
          <ac:spMkLst>
            <pc:docMk/>
            <pc:sldMk cId="0" sldId="303"/>
            <ac:spMk id="193" creationId="{00000000-0000-0000-0000-000000000000}"/>
          </ac:spMkLst>
        </pc:spChg>
        <pc:spChg chg="mod">
          <ac:chgData name="Li,Henian" userId="c84832dc-570a-4b7e-8cfd-97677fa6e347" providerId="ADAL" clId="{231CF79E-E5C9-E142-85D1-811CB1AE6843}" dt="2023-03-21T15:26:33.610" v="30" actId="2711"/>
          <ac:spMkLst>
            <pc:docMk/>
            <pc:sldMk cId="0" sldId="303"/>
            <ac:spMk id="194" creationId="{00000000-0000-0000-0000-000000000000}"/>
          </ac:spMkLst>
        </pc:spChg>
        <pc:spChg chg="mod">
          <ac:chgData name="Li,Henian" userId="c84832dc-570a-4b7e-8cfd-97677fa6e347" providerId="ADAL" clId="{231CF79E-E5C9-E142-85D1-811CB1AE6843}" dt="2023-03-21T15:26:33.610" v="30" actId="2711"/>
          <ac:spMkLst>
            <pc:docMk/>
            <pc:sldMk cId="0" sldId="303"/>
            <ac:spMk id="195" creationId="{00000000-0000-0000-0000-000000000000}"/>
          </ac:spMkLst>
        </pc:spChg>
        <pc:spChg chg="mod">
          <ac:chgData name="Li,Henian" userId="c84832dc-570a-4b7e-8cfd-97677fa6e347" providerId="ADAL" clId="{231CF79E-E5C9-E142-85D1-811CB1AE6843}" dt="2023-03-21T15:26:33.610" v="30" actId="2711"/>
          <ac:spMkLst>
            <pc:docMk/>
            <pc:sldMk cId="0" sldId="303"/>
            <ac:spMk id="196" creationId="{00000000-0000-0000-0000-000000000000}"/>
          </ac:spMkLst>
        </pc:spChg>
      </pc:sldChg>
      <pc:sldChg chg="modSp mod modNotesTx">
        <pc:chgData name="Li,Henian" userId="c84832dc-570a-4b7e-8cfd-97677fa6e347" providerId="ADAL" clId="{231CF79E-E5C9-E142-85D1-811CB1AE6843}" dt="2023-03-21T15:52:15.774" v="1321" actId="20577"/>
        <pc:sldMkLst>
          <pc:docMk/>
          <pc:sldMk cId="3642903941" sldId="387"/>
        </pc:sldMkLst>
        <pc:spChg chg="mod">
          <ac:chgData name="Li,Henian" userId="c84832dc-570a-4b7e-8cfd-97677fa6e347" providerId="ADAL" clId="{231CF79E-E5C9-E142-85D1-811CB1AE6843}" dt="2023-03-21T15:22:20.547" v="2" actId="113"/>
          <ac:spMkLst>
            <pc:docMk/>
            <pc:sldMk cId="3642903941" sldId="387"/>
            <ac:spMk id="107" creationId="{00000000-0000-0000-0000-000000000000}"/>
          </ac:spMkLst>
        </pc:spChg>
      </pc:sldChg>
      <pc:sldChg chg="modNotesTx">
        <pc:chgData name="Li,Henian" userId="c84832dc-570a-4b7e-8cfd-97677fa6e347" providerId="ADAL" clId="{231CF79E-E5C9-E142-85D1-811CB1AE6843}" dt="2023-03-21T18:58:53.263" v="10070" actId="20577"/>
        <pc:sldMkLst>
          <pc:docMk/>
          <pc:sldMk cId="172140760" sldId="388"/>
        </pc:sldMkLst>
      </pc:sldChg>
      <pc:sldChg chg="modSp mod modNotesTx">
        <pc:chgData name="Li,Henian" userId="c84832dc-570a-4b7e-8cfd-97677fa6e347" providerId="ADAL" clId="{231CF79E-E5C9-E142-85D1-811CB1AE6843}" dt="2023-03-21T16:19:54.787" v="3131" actId="20577"/>
        <pc:sldMkLst>
          <pc:docMk/>
          <pc:sldMk cId="2797291274" sldId="389"/>
        </pc:sldMkLst>
        <pc:spChg chg="mod">
          <ac:chgData name="Li,Henian" userId="c84832dc-570a-4b7e-8cfd-97677fa6e347" providerId="ADAL" clId="{231CF79E-E5C9-E142-85D1-811CB1AE6843}" dt="2023-03-21T15:33:03.991" v="49" actId="2711"/>
          <ac:spMkLst>
            <pc:docMk/>
            <pc:sldMk cId="2797291274" sldId="389"/>
            <ac:spMk id="9" creationId="{BD9173F4-1CBB-5EFB-836C-96CC894903DD}"/>
          </ac:spMkLst>
        </pc:spChg>
        <pc:spChg chg="mod">
          <ac:chgData name="Li,Henian" userId="c84832dc-570a-4b7e-8cfd-97677fa6e347" providerId="ADAL" clId="{231CF79E-E5C9-E142-85D1-811CB1AE6843}" dt="2023-03-21T16:15:08.942" v="2756" actId="20577"/>
          <ac:spMkLst>
            <pc:docMk/>
            <pc:sldMk cId="2797291274" sldId="389"/>
            <ac:spMk id="107" creationId="{00000000-0000-0000-0000-000000000000}"/>
          </ac:spMkLst>
        </pc:spChg>
      </pc:sldChg>
      <pc:sldChg chg="modNotesTx">
        <pc:chgData name="Li,Henian" userId="c84832dc-570a-4b7e-8cfd-97677fa6e347" providerId="ADAL" clId="{231CF79E-E5C9-E142-85D1-811CB1AE6843}" dt="2023-03-21T17:55:01.862" v="7952"/>
        <pc:sldMkLst>
          <pc:docMk/>
          <pc:sldMk cId="2798402533" sldId="390"/>
        </pc:sldMkLst>
      </pc:sldChg>
      <pc:sldChg chg="modSp mod modNotesTx">
        <pc:chgData name="Li,Henian" userId="c84832dc-570a-4b7e-8cfd-97677fa6e347" providerId="ADAL" clId="{231CF79E-E5C9-E142-85D1-811CB1AE6843}" dt="2023-03-21T18:12:13.872" v="8322" actId="20577"/>
        <pc:sldMkLst>
          <pc:docMk/>
          <pc:sldMk cId="69784215" sldId="391"/>
        </pc:sldMkLst>
        <pc:spChg chg="mod">
          <ac:chgData name="Li,Henian" userId="c84832dc-570a-4b7e-8cfd-97677fa6e347" providerId="ADAL" clId="{231CF79E-E5C9-E142-85D1-811CB1AE6843}" dt="2023-03-21T15:28:07.971" v="43" actId="403"/>
          <ac:spMkLst>
            <pc:docMk/>
            <pc:sldMk cId="69784215" sldId="391"/>
            <ac:spMk id="9" creationId="{EAE9493A-2FCC-B410-7978-22D757FC450C}"/>
          </ac:spMkLst>
        </pc:spChg>
      </pc:sldChg>
      <pc:sldChg chg="modNotesTx">
        <pc:chgData name="Li,Henian" userId="c84832dc-570a-4b7e-8cfd-97677fa6e347" providerId="ADAL" clId="{231CF79E-E5C9-E142-85D1-811CB1AE6843}" dt="2023-03-21T18:17:41.218" v="8502" actId="20577"/>
        <pc:sldMkLst>
          <pc:docMk/>
          <pc:sldMk cId="2547711366" sldId="392"/>
        </pc:sldMkLst>
      </pc:sldChg>
      <pc:sldChg chg="addSp modSp mod modNotesTx">
        <pc:chgData name="Li,Henian" userId="c84832dc-570a-4b7e-8cfd-97677fa6e347" providerId="ADAL" clId="{231CF79E-E5C9-E142-85D1-811CB1AE6843}" dt="2023-03-21T19:01:32.622" v="10270" actId="20577"/>
        <pc:sldMkLst>
          <pc:docMk/>
          <pc:sldMk cId="1832610180" sldId="393"/>
        </pc:sldMkLst>
        <pc:grpChg chg="add">
          <ac:chgData name="Li,Henian" userId="c84832dc-570a-4b7e-8cfd-97677fa6e347" providerId="ADAL" clId="{231CF79E-E5C9-E142-85D1-811CB1AE6843}" dt="2023-03-21T18:38:36.048" v="9822" actId="164"/>
          <ac:grpSpMkLst>
            <pc:docMk/>
            <pc:sldMk cId="1832610180" sldId="393"/>
            <ac:grpSpMk id="5" creationId="{B8069A02-C95A-D623-CD28-7A8360F2103B}"/>
          </ac:grpSpMkLst>
        </pc:grpChg>
        <pc:picChg chg="add mod">
          <ac:chgData name="Li,Henian" userId="c84832dc-570a-4b7e-8cfd-97677fa6e347" providerId="ADAL" clId="{231CF79E-E5C9-E142-85D1-811CB1AE6843}" dt="2023-03-21T18:38:28.700" v="9821" actId="1076"/>
          <ac:picMkLst>
            <pc:docMk/>
            <pc:sldMk cId="1832610180" sldId="393"/>
            <ac:picMk id="4" creationId="{A714F994-FC91-A161-DD07-C7559BD002B2}"/>
          </ac:picMkLst>
        </pc:picChg>
      </pc:sldChg>
      <pc:sldChg chg="modSp del mod">
        <pc:chgData name="Li,Henian" userId="c84832dc-570a-4b7e-8cfd-97677fa6e347" providerId="ADAL" clId="{231CF79E-E5C9-E142-85D1-811CB1AE6843}" dt="2023-03-21T18:12:18.852" v="8323" actId="2696"/>
        <pc:sldMkLst>
          <pc:docMk/>
          <pc:sldMk cId="1367560191" sldId="395"/>
        </pc:sldMkLst>
        <pc:spChg chg="mod">
          <ac:chgData name="Li,Henian" userId="c84832dc-570a-4b7e-8cfd-97677fa6e347" providerId="ADAL" clId="{231CF79E-E5C9-E142-85D1-811CB1AE6843}" dt="2023-03-21T15:27:32.673" v="40" actId="2711"/>
          <ac:spMkLst>
            <pc:docMk/>
            <pc:sldMk cId="1367560191" sldId="395"/>
            <ac:spMk id="9" creationId="{EAE9493A-2FCC-B410-7978-22D757FC450C}"/>
          </ac:spMkLst>
        </pc:spChg>
        <pc:spChg chg="mod">
          <ac:chgData name="Li,Henian" userId="c84832dc-570a-4b7e-8cfd-97677fa6e347" providerId="ADAL" clId="{231CF79E-E5C9-E142-85D1-811CB1AE6843}" dt="2023-03-21T15:27:40.408" v="41" actId="2711"/>
          <ac:spMkLst>
            <pc:docMk/>
            <pc:sldMk cId="1367560191" sldId="395"/>
            <ac:spMk id="15" creationId="{DA8BAEB6-8B46-0FD4-63DE-CE48950B4C23}"/>
          </ac:spMkLst>
        </pc:spChg>
        <pc:spChg chg="mod">
          <ac:chgData name="Li,Henian" userId="c84832dc-570a-4b7e-8cfd-97677fa6e347" providerId="ADAL" clId="{231CF79E-E5C9-E142-85D1-811CB1AE6843}" dt="2023-03-21T15:27:40.408" v="41" actId="2711"/>
          <ac:spMkLst>
            <pc:docMk/>
            <pc:sldMk cId="1367560191" sldId="395"/>
            <ac:spMk id="16" creationId="{C436DA08-0467-9EF8-0D3E-7AC145772B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F27C7-EAA3-470F-BB4F-07D82EF7E917}" type="datetimeFigureOut">
              <a:rPr lang="en-US" smtClean="0"/>
              <a:t>3/21/23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1255E-3B60-44A7-B566-089188D350C6}" type="slidenum">
              <a:rPr lang="en-US" smtClean="0"/>
              <a:t>‹#›</a:t>
            </a:fld>
            <a:endParaRPr lang="en-US"/>
          </a:p>
        </p:txBody>
      </p:sp>
    </p:spTree>
    <p:extLst>
      <p:ext uri="{BB962C8B-B14F-4D97-AF65-F5344CB8AC3E}">
        <p14:creationId xmlns:p14="http://schemas.microsoft.com/office/powerpoint/2010/main" val="390990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746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In our work, we have successfully integrated a pre-silicon LFI assessment framework into a commercial sign-off tool to allow verification engineers to analyze the impact of laser stimulation on the chip. </a:t>
            </a:r>
            <a:r>
              <a:rPr lang="en-IN" sz="1200" b="0" strike="noStrike" spc="-1" dirty="0">
                <a:solidFill>
                  <a:srgbClr val="000000"/>
                </a:solidFill>
                <a:latin typeface="Arial"/>
              </a:rPr>
              <a:t>The laser fault locations and their feasibility to inject can be obtained after performing laser fault simulations using our tool.</a:t>
            </a:r>
            <a:endParaRPr lang="en-IN" sz="1200" b="1" strike="noStrike" spc="-1" dirty="0">
              <a:solidFill>
                <a:srgbClr val="2A6099"/>
              </a:solidFill>
              <a:latin typeface="Arial"/>
            </a:endParaRPr>
          </a:p>
          <a:p>
            <a:endParaRPr lang="en-IN" sz="1200" b="1" strike="noStrike" spc="-1" dirty="0">
              <a:solidFill>
                <a:srgbClr val="2A6099"/>
              </a:solidFill>
              <a:latin typeface="Arial"/>
            </a:endParaRPr>
          </a:p>
          <a:p>
            <a:r>
              <a:rPr lang="en-IN" sz="1200" b="1" strike="noStrike" spc="-1" dirty="0">
                <a:solidFill>
                  <a:srgbClr val="2A6099"/>
                </a:solidFill>
                <a:latin typeface="Arial"/>
              </a:rPr>
              <a:t>Overall flow for our fast and scalable pre-silicon LFI assessment:</a:t>
            </a:r>
          </a:p>
          <a:p>
            <a:pPr marL="216000" indent="-216000">
              <a:lnSpc>
                <a:spcPct val="100000"/>
              </a:lnSpc>
              <a:spcBef>
                <a:spcPts val="57"/>
              </a:spcBef>
              <a:buClr>
                <a:srgbClr val="000000"/>
              </a:buClr>
              <a:buSzPct val="45000"/>
              <a:buFont typeface="Wingdings" charset="2"/>
              <a:buChar char=""/>
            </a:pPr>
            <a:r>
              <a:rPr lang="en-IN" sz="1200" b="1" strike="noStrike" spc="-1" dirty="0">
                <a:solidFill>
                  <a:srgbClr val="000000"/>
                </a:solidFill>
                <a:latin typeface="Arial"/>
              </a:rPr>
              <a:t>Criticality Analysis</a:t>
            </a:r>
            <a:r>
              <a:rPr lang="en-IN" sz="1200" b="0" strike="noStrike" spc="-1" dirty="0">
                <a:solidFill>
                  <a:srgbClr val="000000"/>
                </a:solidFill>
                <a:latin typeface="Arial"/>
              </a:rPr>
              <a:t>: security property driven assessment using logical fault simulations at the gate-level netlist to identify the critical locations (gates/flip-flops) in the layout. This step identifies those locations violating the security rules from logic and greatly narrow down the focus of performing laser simulations.</a:t>
            </a:r>
            <a:endParaRPr lang="en-IN" sz="1200" b="1" strike="noStrike" spc="-1" dirty="0">
              <a:solidFill>
                <a:srgbClr val="2A6099"/>
              </a:solidFill>
              <a:latin typeface="Arial"/>
              <a:ea typeface="PingFang SC"/>
            </a:endParaRPr>
          </a:p>
          <a:p>
            <a:pPr marL="216000" indent="-216000">
              <a:lnSpc>
                <a:spcPct val="100000"/>
              </a:lnSpc>
              <a:spcBef>
                <a:spcPts val="57"/>
              </a:spcBef>
              <a:buClr>
                <a:srgbClr val="000000"/>
              </a:buClr>
              <a:buSzPct val="45000"/>
              <a:buFont typeface="Wingdings" charset="2"/>
              <a:buChar char=""/>
            </a:pPr>
            <a:r>
              <a:rPr lang="en-IN" sz="1200" b="1" strike="noStrike" spc="-1" dirty="0">
                <a:solidFill>
                  <a:srgbClr val="000000"/>
                </a:solidFill>
                <a:latin typeface="Arial"/>
                <a:ea typeface="PingFang SC"/>
              </a:rPr>
              <a:t>Feasibility Analysis: </a:t>
            </a:r>
            <a:r>
              <a:rPr lang="en-IN" sz="1200" b="0" strike="noStrike" spc="-1" dirty="0">
                <a:solidFill>
                  <a:srgbClr val="000000"/>
                </a:solidFill>
                <a:latin typeface="Arial"/>
                <a:ea typeface="PingFang SC"/>
              </a:rPr>
              <a:t>SPICE simulations and machine learning to develop cell-level laser fault models under different laser-induced transient current intensities. This laser cell library is used during full-chip LFI feasibility analysis for the cells inside laser illumination.</a:t>
            </a:r>
            <a:endParaRPr lang="en-IN" sz="1200" b="1" strike="noStrike" spc="-1" dirty="0">
              <a:solidFill>
                <a:srgbClr val="2A6099"/>
              </a:solidFill>
              <a:latin typeface="Arial"/>
              <a:ea typeface="PingFang SC"/>
            </a:endParaRPr>
          </a:p>
          <a:p>
            <a:endParaRPr lang="en-US" dirty="0"/>
          </a:p>
        </p:txBody>
      </p:sp>
    </p:spTree>
    <p:extLst>
      <p:ext uri="{BB962C8B-B14F-4D97-AF65-F5344CB8AC3E}">
        <p14:creationId xmlns:p14="http://schemas.microsoft.com/office/powerpoint/2010/main" val="384024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criticality analysis step, we performed fault simulation at gate-level using Synopsys ZOIX to </a:t>
            </a:r>
            <a:r>
              <a:rPr lang="en-US" sz="1200" spc="-1" dirty="0">
                <a:solidFill>
                  <a:srgbClr val="000000"/>
                </a:solidFill>
                <a:latin typeface="Arial"/>
              </a:rPr>
              <a:t>identify the locations critical for laser fault injection.</a:t>
            </a:r>
          </a:p>
          <a:p>
            <a:endParaRPr lang="en-US" sz="1200"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 dirty="0">
                <a:solidFill>
                  <a:srgbClr val="000000"/>
                </a:solidFill>
                <a:latin typeface="Arial"/>
              </a:rPr>
              <a:t>It is a procedure driven by security properties. First, we define the executable security properties that explicitly state the time and locations that cannot be violated. For example, many Differential Fault-Analysis attacks on AES focus on the intermediate states or the round keys at 9</a:t>
            </a:r>
            <a:r>
              <a:rPr lang="en-US" sz="1200" spc="-1" baseline="30000" dirty="0">
                <a:solidFill>
                  <a:srgbClr val="000000"/>
                </a:solidFill>
                <a:latin typeface="Arial"/>
              </a:rPr>
              <a:t>th</a:t>
            </a:r>
            <a:r>
              <a:rPr lang="en-US" sz="1200" spc="-1" dirty="0">
                <a:solidFill>
                  <a:srgbClr val="000000"/>
                </a:solidFill>
                <a:latin typeface="Arial"/>
              </a:rPr>
              <a:t> to 10</a:t>
            </a:r>
            <a:r>
              <a:rPr lang="en-US" sz="1200" spc="-1" baseline="30000" dirty="0">
                <a:solidFill>
                  <a:srgbClr val="000000"/>
                </a:solidFill>
                <a:latin typeface="Arial"/>
              </a:rPr>
              <a:t>th</a:t>
            </a:r>
            <a:r>
              <a:rPr lang="en-US" sz="1200" spc="-1" dirty="0">
                <a:solidFill>
                  <a:srgbClr val="000000"/>
                </a:solidFill>
                <a:latin typeface="Arial"/>
              </a:rPr>
              <a:t> round to retrieve the secret key. Thus, to protect the design against such attack, e.g., for two highly cited DFA papers, we can define this security property: </a:t>
            </a:r>
            <a:r>
              <a:rPr lang="en-US" sz="1200" spc="-1" dirty="0">
                <a:solidFill>
                  <a:srgbClr val="000000"/>
                </a:solidFill>
                <a:latin typeface="Arial" panose="020B0604020202020204" pitchFamily="34" charset="0"/>
                <a:cs typeface="Arial" panose="020B0604020202020204" pitchFamily="34" charset="0"/>
              </a:rPr>
              <a:t>The</a:t>
            </a:r>
            <a:r>
              <a:rPr lang="zh-CN" altLang="en-US" sz="1200" spc="-1" dirty="0">
                <a:solidFill>
                  <a:srgbClr val="000000"/>
                </a:solidFill>
                <a:latin typeface="Arial" panose="020B0604020202020204" pitchFamily="34" charset="0"/>
                <a:cs typeface="Arial" panose="020B0604020202020204" pitchFamily="34" charset="0"/>
              </a:rPr>
              <a:t> </a:t>
            </a:r>
            <a:r>
              <a:rPr lang="en-US" altLang="zh-CN" sz="1200" spc="-1" dirty="0">
                <a:solidFill>
                  <a:srgbClr val="000000"/>
                </a:solidFill>
                <a:latin typeface="Arial" panose="020B0604020202020204" pitchFamily="34" charset="0"/>
                <a:cs typeface="Arial" panose="020B0604020202020204" pitchFamily="34" charset="0"/>
              </a:rPr>
              <a:t>1</a:t>
            </a:r>
            <a:r>
              <a:rPr lang="en-US" altLang="zh-CN" sz="1200" spc="-1" baseline="30000" dirty="0">
                <a:solidFill>
                  <a:srgbClr val="000000"/>
                </a:solidFill>
                <a:latin typeface="Arial" panose="020B0604020202020204" pitchFamily="34" charset="0"/>
                <a:cs typeface="Arial" panose="020B0604020202020204" pitchFamily="34" charset="0"/>
              </a:rPr>
              <a:t>st</a:t>
            </a:r>
            <a:r>
              <a:rPr lang="en-US" altLang="zh-CN" sz="1200" spc="-1" dirty="0">
                <a:solidFill>
                  <a:srgbClr val="000000"/>
                </a:solidFill>
                <a:latin typeface="Arial" panose="020B0604020202020204" pitchFamily="34" charset="0"/>
                <a:cs typeface="Arial" panose="020B0604020202020204" pitchFamily="34" charset="0"/>
              </a:rPr>
              <a:t> column of AES 9</a:t>
            </a:r>
            <a:r>
              <a:rPr lang="en-US" altLang="zh-CN" sz="1200" spc="-1" baseline="30000" dirty="0">
                <a:solidFill>
                  <a:srgbClr val="000000"/>
                </a:solidFill>
                <a:latin typeface="Arial" panose="020B0604020202020204" pitchFamily="34" charset="0"/>
                <a:cs typeface="Arial" panose="020B0604020202020204" pitchFamily="34" charset="0"/>
              </a:rPr>
              <a:t>th</a:t>
            </a:r>
            <a:r>
              <a:rPr lang="en-US" altLang="zh-CN" sz="1200" spc="-1" dirty="0">
                <a:solidFill>
                  <a:srgbClr val="000000"/>
                </a:solidFill>
                <a:latin typeface="Arial" panose="020B0604020202020204" pitchFamily="34" charset="0"/>
                <a:cs typeface="Arial" panose="020B0604020202020204" pitchFamily="34" charset="0"/>
              </a:rPr>
              <a:t> round key should not be faulty at the 29</a:t>
            </a:r>
            <a:r>
              <a:rPr lang="en-US" altLang="zh-CN" sz="1200" spc="-1" baseline="30000" dirty="0">
                <a:solidFill>
                  <a:srgbClr val="000000"/>
                </a:solidFill>
                <a:latin typeface="Arial" panose="020B0604020202020204" pitchFamily="34" charset="0"/>
                <a:cs typeface="Arial" panose="020B0604020202020204" pitchFamily="34" charset="0"/>
              </a:rPr>
              <a:t>th</a:t>
            </a:r>
            <a:r>
              <a:rPr lang="en-US" altLang="zh-CN" sz="1200" spc="-1" dirty="0">
                <a:solidFill>
                  <a:srgbClr val="000000"/>
                </a:solidFill>
                <a:latin typeface="Arial" panose="020B0604020202020204" pitchFamily="34" charset="0"/>
                <a:cs typeface="Arial" panose="020B0604020202020204" pitchFamily="34" charset="0"/>
              </a:rPr>
              <a:t> cycle of execution.</a:t>
            </a:r>
            <a:endParaRPr lang="en-US" sz="1200" spc="-1" dirty="0">
              <a:solidFill>
                <a:srgbClr val="000000"/>
              </a:solidFill>
              <a:latin typeface="Arial"/>
            </a:endParaRPr>
          </a:p>
          <a:p>
            <a:endParaRPr lang="en-US" sz="1200" spc="-1" dirty="0">
              <a:solidFill>
                <a:srgbClr val="000000"/>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Next, we perform the fan-in analysis for the given attack window to identify other gates/flops from where faults can propagate to the critical registers involved in security properties. The identified fan-in cells contribute to generating a fault list for the fault simulation. Each fault in the list could be single-location, or multi-location, considering that a single laser spot can inject multiple faults. Further, the fault is modeled as a transient fault and simulated. The fault simulator performs security property-checking, when comparing the good and faulty simulations. Any fault causing security property violations is labeled as critical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Figure (1) explains why such multi-fault simulations are necessary by giving two opposite cases. </a:t>
            </a:r>
            <a:r>
              <a:rPr lang="en-US" sz="1800" dirty="0">
                <a:effectLst/>
                <a:latin typeface="TimesNewRomanPSMT"/>
              </a:rPr>
              <a:t>In Fig. 1(a), laser source impacted both gate </a:t>
            </a:r>
            <a:r>
              <a:rPr lang="en-US" sz="1800" i="1" dirty="0">
                <a:effectLst/>
                <a:latin typeface="TimesNewRomanPS"/>
              </a:rPr>
              <a:t>a </a:t>
            </a:r>
            <a:r>
              <a:rPr lang="en-US" sz="1800" dirty="0">
                <a:effectLst/>
                <a:latin typeface="TimesNewRomanPSMT"/>
              </a:rPr>
              <a:t>and </a:t>
            </a:r>
            <a:r>
              <a:rPr lang="en-US" sz="1800" i="1" dirty="0">
                <a:effectLst/>
                <a:latin typeface="TimesNewRomanPS"/>
              </a:rPr>
              <a:t>b’s </a:t>
            </a:r>
            <a:r>
              <a:rPr lang="en-US" sz="1800" dirty="0">
                <a:effectLst/>
                <a:latin typeface="TimesNewRomanPSMT"/>
              </a:rPr>
              <a:t>outputs to be flipped simultaneously, causing gate </a:t>
            </a:r>
            <a:r>
              <a:rPr lang="en-US" sz="1800" i="1" dirty="0">
                <a:effectLst/>
                <a:latin typeface="TimesNewRomanPS"/>
              </a:rPr>
              <a:t>c</a:t>
            </a:r>
            <a:r>
              <a:rPr lang="en-US" sz="1800" dirty="0">
                <a:effectLst/>
                <a:latin typeface="TimesNewRomanPSMT"/>
              </a:rPr>
              <a:t>'s value to be flipped, thus violating the security property by impacting the critical flip- flop. Note that independent faults at gates </a:t>
            </a:r>
            <a:r>
              <a:rPr lang="en-US" sz="1800" i="1" dirty="0">
                <a:effectLst/>
                <a:latin typeface="TimesNewRomanPS"/>
              </a:rPr>
              <a:t>a </a:t>
            </a:r>
            <a:r>
              <a:rPr lang="en-US" sz="1800" dirty="0">
                <a:effectLst/>
                <a:latin typeface="TimesNewRomanPSMT"/>
              </a:rPr>
              <a:t>or </a:t>
            </a:r>
            <a:r>
              <a:rPr lang="en-US" sz="1800" i="1" dirty="0">
                <a:effectLst/>
                <a:latin typeface="TimesNewRomanPS"/>
              </a:rPr>
              <a:t>b </a:t>
            </a:r>
            <a:r>
              <a:rPr lang="en-US" sz="1800" dirty="0">
                <a:effectLst/>
                <a:latin typeface="TimesNewRomanPSMT"/>
              </a:rPr>
              <a:t>cannot violate the critical flip-flop alone. Fig. 1(b) illustrates the contrasting example when the multi-faults cause the fault masking. In this case, gate </a:t>
            </a:r>
            <a:r>
              <a:rPr lang="en-US" sz="1800" i="1" dirty="0">
                <a:effectLst/>
                <a:latin typeface="TimesNewRomanPS"/>
              </a:rPr>
              <a:t>f </a:t>
            </a:r>
            <a:r>
              <a:rPr lang="en-US" sz="1800" dirty="0">
                <a:effectLst/>
                <a:latin typeface="TimesNewRomanPSMT"/>
              </a:rPr>
              <a:t>is an XOR gate, which enables any single-fault injected on either gate </a:t>
            </a:r>
            <a:r>
              <a:rPr lang="en-US" sz="1800" i="1" dirty="0">
                <a:effectLst/>
                <a:latin typeface="TimesNewRomanPS"/>
              </a:rPr>
              <a:t>d </a:t>
            </a:r>
            <a:r>
              <a:rPr lang="en-US" sz="1800" dirty="0">
                <a:effectLst/>
                <a:latin typeface="TimesNewRomanPSMT"/>
              </a:rPr>
              <a:t>or </a:t>
            </a:r>
            <a:r>
              <a:rPr lang="en-US" sz="1800" i="1" dirty="0">
                <a:effectLst/>
                <a:latin typeface="TimesNewRomanPS"/>
              </a:rPr>
              <a:t>e </a:t>
            </a:r>
            <a:r>
              <a:rPr lang="en-US" sz="1800" dirty="0">
                <a:effectLst/>
                <a:latin typeface="TimesNewRomanPSMT"/>
              </a:rPr>
              <a:t>to propagate and violate the security property. However, if both gates </a:t>
            </a:r>
            <a:r>
              <a:rPr lang="en-US" sz="1800" i="1" dirty="0">
                <a:effectLst/>
                <a:latin typeface="TimesNewRomanPS"/>
              </a:rPr>
              <a:t>d </a:t>
            </a:r>
            <a:r>
              <a:rPr lang="en-US" sz="1800" dirty="0">
                <a:effectLst/>
                <a:latin typeface="TimesNewRomanPSMT"/>
              </a:rPr>
              <a:t>and </a:t>
            </a:r>
            <a:r>
              <a:rPr lang="en-US" sz="1800" i="1" dirty="0">
                <a:effectLst/>
                <a:latin typeface="TimesNewRomanPS"/>
              </a:rPr>
              <a:t>e </a:t>
            </a:r>
            <a:r>
              <a:rPr lang="en-US" sz="1800" dirty="0">
                <a:effectLst/>
                <a:latin typeface="TimesNewRomanPSMT"/>
              </a:rPr>
              <a:t>are flipped simultaneously by laser, it keeps the original value safe in the critical flip-flop. Due to reduced technology nodes, such cases are more prevalent during laser illumination.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805304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lang="en-US" sz="1800" dirty="0">
                <a:effectLst/>
                <a:latin typeface="NimbusRomNo9L"/>
              </a:rPr>
              <a:t>With the identified critical locations, feasibility analysis aims to assess whether it is possible to inject laser faults for the given laser specifications and layout parameters. </a:t>
            </a:r>
            <a:endParaRPr lang="en-US" sz="1200" strike="noStrike" spc="-1" dirty="0">
              <a:solidFill>
                <a:srgbClr val="000000"/>
              </a:solidFill>
              <a:ea typeface="Gill Sans Light"/>
            </a:endParaRPr>
          </a:p>
          <a:p>
            <a:pPr>
              <a:lnSpc>
                <a:spcPct val="100000"/>
              </a:lnSpc>
              <a:tabLst>
                <a:tab pos="0" algn="l"/>
              </a:tabLst>
            </a:pPr>
            <a:endParaRPr lang="en-US" sz="1200" strike="noStrike" spc="-1" dirty="0">
              <a:solidFill>
                <a:srgbClr val="000000"/>
              </a:solidFill>
              <a:ea typeface="Gill Sans Light"/>
            </a:endParaRPr>
          </a:p>
          <a:p>
            <a:pPr>
              <a:lnSpc>
                <a:spcPct val="100000"/>
              </a:lnSpc>
              <a:tabLst>
                <a:tab pos="0" algn="l"/>
              </a:tabLst>
            </a:pPr>
            <a:r>
              <a:rPr lang="en-US" sz="1200" strike="noStrike" spc="-1" dirty="0">
                <a:solidFill>
                  <a:srgbClr val="000000"/>
                </a:solidFill>
                <a:ea typeface="Gill Sans Light"/>
              </a:rPr>
              <a:t>Multi-fault LFI feasibility is assessed in two steps:</a:t>
            </a:r>
          </a:p>
          <a:p>
            <a:pPr>
              <a:lnSpc>
                <a:spcPct val="100000"/>
              </a:lnSpc>
              <a:tabLst>
                <a:tab pos="0" algn="l"/>
              </a:tabLst>
            </a:pPr>
            <a:endParaRPr lang="en-IN" sz="1200" strike="noStrike" spc="-1" dirty="0"/>
          </a:p>
          <a:p>
            <a:pPr marL="228600" indent="-228240">
              <a:lnSpc>
                <a:spcPct val="100000"/>
              </a:lnSpc>
              <a:buClr>
                <a:srgbClr val="000000"/>
              </a:buClr>
              <a:buFont typeface="StarSymbol"/>
              <a:buAutoNum type="arabicPeriod"/>
              <a:tabLst>
                <a:tab pos="0" algn="l"/>
              </a:tabLst>
            </a:pPr>
            <a:r>
              <a:rPr lang="en-US" sz="1200" strike="noStrike" spc="-1" dirty="0">
                <a:solidFill>
                  <a:srgbClr val="000000"/>
                </a:solidFill>
                <a:ea typeface="Gill Sans Light"/>
              </a:rPr>
              <a:t>More of a pre-processing step, to solve the question: Given the geographical locations of the fault nodes, is it possible for laser spot to cover nodes simultaneously? After this step, the list of laser-sensitive cells are further reduced since some muti-fault locations cannot be included by one laser spot.</a:t>
            </a:r>
          </a:p>
          <a:p>
            <a:pPr marL="228600" indent="-228240">
              <a:lnSpc>
                <a:spcPct val="100000"/>
              </a:lnSpc>
              <a:buClr>
                <a:srgbClr val="000000"/>
              </a:buClr>
              <a:buFont typeface="StarSymbol"/>
              <a:buAutoNum type="arabicPeriod"/>
              <a:tabLst>
                <a:tab pos="0" algn="l"/>
              </a:tabLst>
            </a:pPr>
            <a:endParaRPr lang="en-IN" sz="1200" strike="noStrike" spc="-1" dirty="0"/>
          </a:p>
          <a:p>
            <a:pPr marL="228600" marR="0" lvl="0" indent="-228240" algn="l" defTabSz="914400" rtl="0" eaLnBrk="1" fontAlgn="auto" latinLnBrk="0" hangingPunct="1">
              <a:lnSpc>
                <a:spcPct val="100000"/>
              </a:lnSpc>
              <a:spcBef>
                <a:spcPts val="0"/>
              </a:spcBef>
              <a:spcAft>
                <a:spcPts val="0"/>
              </a:spcAft>
              <a:buClr>
                <a:srgbClr val="000000"/>
              </a:buClr>
              <a:buSzTx/>
              <a:buFont typeface="StarSymbol"/>
              <a:buAutoNum type="arabicPeriod"/>
              <a:tabLst>
                <a:tab pos="0" algn="l"/>
              </a:tabLst>
              <a:defRPr/>
            </a:pPr>
            <a:r>
              <a:rPr lang="en-US" sz="1200" strike="noStrike" spc="-1" dirty="0">
                <a:solidFill>
                  <a:srgbClr val="000000"/>
                </a:solidFill>
                <a:ea typeface="Gill Sans Light"/>
              </a:rPr>
              <a:t>Main question: Given the laser parameters and distance from the spot center, is it enough energy is injected to cause fault? First, </a:t>
            </a:r>
            <a:r>
              <a:rPr lang="en-US" sz="1800" dirty="0">
                <a:effectLst/>
                <a:latin typeface="NimbusRomNo9L"/>
              </a:rPr>
              <a:t>we draw an approximate laser spot covering the critical cells’ list. For each cell, we approximate the </a:t>
            </a:r>
            <a:r>
              <a:rPr lang="en-US" sz="1800" dirty="0">
                <a:effectLst/>
                <a:latin typeface="CMMI7"/>
              </a:rPr>
              <a:t>laser-induced photo</a:t>
            </a:r>
            <a:r>
              <a:rPr lang="en-US" sz="1800" dirty="0">
                <a:effectLst/>
                <a:latin typeface="NimbusRomNo9L"/>
              </a:rPr>
              <a:t>current. Next, to prepare for full-chip laser simulation, we extract the SPICE model for each standard cell and perform the electrical simulation by adding the laser transient current. Depending on the distance of the cell from the laser spot center, the induced photocurrent should vary. However, this laser-induced current can be impacted by various factors. It is not feasible to calculate the current demand on power pins based on all these arbitrary currents. Therefore, we built machine learning regression models to create a mapping between different photocurrent intensities and the current demand on power pins. Thus, created a laser cell library, which can scale the current up or down for the impacted cells during laser simulations. Finally, for each critical location, we place a laser spot and substitute the impacted cells with those from the laser cell library. The </a:t>
            </a:r>
            <a:r>
              <a:rPr lang="en-US" sz="1800" dirty="0" err="1">
                <a:effectLst/>
                <a:latin typeface="NimbusRomNo9L"/>
              </a:rPr>
              <a:t>vectorless</a:t>
            </a:r>
            <a:r>
              <a:rPr lang="en-US" sz="1800" dirty="0">
                <a:effectLst/>
                <a:latin typeface="NimbusRomNo9L"/>
              </a:rPr>
              <a:t> dynamic power simulation is performed with varying laser photocurrent intensities in our laser cell models, this can capture the demand current and IR drop at the cell instances under laser illumination. </a:t>
            </a:r>
            <a:endParaRPr lang="en-US" dirty="0"/>
          </a:p>
          <a:p>
            <a:pPr marL="228600" indent="-228240">
              <a:lnSpc>
                <a:spcPct val="100000"/>
              </a:lnSpc>
              <a:buClr>
                <a:srgbClr val="000000"/>
              </a:buClr>
              <a:buFont typeface="StarSymbol"/>
              <a:buAutoNum type="arabicPeriod"/>
              <a:tabLst>
                <a:tab pos="0" algn="l"/>
              </a:tabLst>
            </a:pPr>
            <a:endParaRPr lang="en-US" dirty="0"/>
          </a:p>
          <a:p>
            <a:pPr marL="228600" indent="-228240">
              <a:lnSpc>
                <a:spcPct val="100000"/>
              </a:lnSpc>
              <a:buClr>
                <a:srgbClr val="000000"/>
              </a:buClr>
              <a:buFont typeface="StarSymbol"/>
              <a:buAutoNum type="arabicPeriod"/>
              <a:tabLst>
                <a:tab pos="0" algn="l"/>
              </a:tabLst>
            </a:pPr>
            <a:endParaRPr lang="en-US" sz="1200" strike="noStrike" spc="-1" dirty="0">
              <a:solidFill>
                <a:srgbClr val="000000"/>
              </a:solidFill>
              <a:ea typeface="Gill Sans Light"/>
            </a:endParaRPr>
          </a:p>
          <a:p>
            <a:pPr marL="228600" indent="-228240">
              <a:lnSpc>
                <a:spcPct val="100000"/>
              </a:lnSpc>
              <a:buClr>
                <a:srgbClr val="000000"/>
              </a:buClr>
              <a:buFont typeface="StarSymbol"/>
              <a:buAutoNum type="arabicPeriod"/>
              <a:tabLst>
                <a:tab pos="0" algn="l"/>
              </a:tabLst>
            </a:pPr>
            <a:endParaRPr lang="en-IN" sz="1200" strike="noStrike" spc="-1" dirty="0">
              <a:solidFill>
                <a:srgbClr val="000000"/>
              </a:solidFill>
            </a:endParaRPr>
          </a:p>
          <a:p>
            <a:pPr marL="228600" indent="-228240">
              <a:lnSpc>
                <a:spcPct val="100000"/>
              </a:lnSpc>
              <a:buClr>
                <a:srgbClr val="000000"/>
              </a:buClr>
              <a:buFont typeface="StarSymbol"/>
              <a:buAutoNum type="arabicPeriod"/>
              <a:tabLst>
                <a:tab pos="0" algn="l"/>
              </a:tabLst>
            </a:pPr>
            <a:endParaRPr lang="en-US" sz="1200" strike="noStrike" spc="-1" dirty="0">
              <a:solidFill>
                <a:srgbClr val="000000"/>
              </a:solidFill>
            </a:endParaRPr>
          </a:p>
        </p:txBody>
      </p:sp>
    </p:spTree>
    <p:extLst>
      <p:ext uri="{BB962C8B-B14F-4D97-AF65-F5344CB8AC3E}">
        <p14:creationId xmlns:p14="http://schemas.microsoft.com/office/powerpoint/2010/main" val="3122885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laser cell models for each type of the cell, we first perform the cell-level SPICE simulations using Cadence </a:t>
            </a:r>
            <a:r>
              <a:rPr lang="en-US" dirty="0" err="1"/>
              <a:t>Spectre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For example, in the case of the buffer shown in Figure (1), when the cell’s output is ‘1’, drain junctions mn0 and mp1 (labeled as blue) will be reverse-biased and experience the laser-induced transient current flowing across them. Similarly, drain junctions mp0 and mn1 (labeled as red) will be reverse-biased during state 0 and most sensitive during laser illumination.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Adding transient laser current at every reverse-biased drain junction is challenging for complex standard cells consisting of many transistors. Therefore, we consider the worst-case scenario, where for the output pin to flip from state1 to state0, the cell should experience the overall flow of transient current from the output pin to the VSS (GND) rail. And similarly, when the cell is in state0, the overall transient current should flow from the VDD rail to the output pin to experience the fault injection. Figure (2) shows the overall SPICE circuit used to simulate different standard cells under laser illumination. This has simplified the simulation of complex standard cells under laser illumination.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For laser library generation, every standard cell is simulated for laser illumination when in State0 and State1, and the currents on VDD and VSS rails are captured for both states. During laser illumination, these currents on power rails are recorded for all the standard cells in the library. They are then packaged together to form the laser library used during the full-chip level simulation.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dirty="0"/>
              <a:t>	</a:t>
            </a:r>
          </a:p>
        </p:txBody>
      </p:sp>
    </p:spTree>
    <p:extLst>
      <p:ext uri="{BB962C8B-B14F-4D97-AF65-F5344CB8AC3E}">
        <p14:creationId xmlns:p14="http://schemas.microsoft.com/office/powerpoint/2010/main" val="2199982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NewRomanPSMT"/>
              </a:rPr>
              <a:t>This figure shows the laser's Gaussian effect modeling in the laser. The dotted green circle shows the laser's physical spot size, where peak intensity reduces to </a:t>
            </a:r>
            <a:r>
              <a:rPr lang="en-US" sz="1800" dirty="0">
                <a:effectLst/>
                <a:latin typeface="CambriaMath"/>
              </a:rPr>
              <a:t>1/(e^2)</a:t>
            </a:r>
            <a:r>
              <a:rPr lang="en-US" sz="1800" dirty="0">
                <a:effectLst/>
                <a:latin typeface="TimesNewRomanPSMT"/>
              </a:rPr>
              <a:t>. The solid red square shows the laser spot considered during layout simulation due to the ease of modeling a square bounding box instead of a circle. For the given laser, which follows a Gaussian distribution and wavelength </a:t>
            </a:r>
            <a:r>
              <a:rPr lang="en-US" sz="1800" dirty="0">
                <a:effectLst/>
                <a:latin typeface="CambriaMath"/>
              </a:rPr>
              <a:t>𝜆</a:t>
            </a:r>
            <a:r>
              <a:rPr lang="en-US" sz="1800" dirty="0">
                <a:effectLst/>
                <a:latin typeface="TimesNewRomanPSMT"/>
              </a:rPr>
              <a:t>, lens objective with a numerical aperture (NA), the laser's spot size at the objective's focal length can be approximately given as:  2</a:t>
            </a:r>
            <a:r>
              <a:rPr lang="en-US" sz="1200" dirty="0">
                <a:effectLst/>
                <a:latin typeface="CambriaMath"/>
              </a:rPr>
              <a:t>𝜆/NA. The spot size calculation can also be freely changed by users.</a:t>
            </a:r>
          </a:p>
          <a:p>
            <a:endParaRPr lang="en-US" sz="1200" kern="1200" dirty="0">
              <a:solidFill>
                <a:schemeClr val="tx1"/>
              </a:solidFill>
              <a:effectLst/>
              <a:latin typeface="CambriaMath"/>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The induced laser transient current intensity is maximum at the spot center. The laser's current intensity for the standard cell at a distance </a:t>
            </a:r>
            <a:r>
              <a:rPr lang="en-US" sz="1800" dirty="0">
                <a:effectLst/>
                <a:latin typeface="CambriaMath"/>
              </a:rPr>
              <a:t>𝑟0 </a:t>
            </a:r>
            <a:r>
              <a:rPr lang="en-US" sz="1800" dirty="0">
                <a:effectLst/>
                <a:latin typeface="TimesNewRomanPSMT"/>
              </a:rPr>
              <a:t>from the spot center can also be calculated as the formula here.</a:t>
            </a:r>
            <a:r>
              <a:rPr lang="en-US" sz="1200" dirty="0">
                <a:latin typeface="Arial" panose="020B0604020202020204" pitchFamily="34" charset="0"/>
                <a:cs typeface="Arial" panose="020B0604020202020204" pitchFamily="34" charset="0"/>
              </a:rPr>
              <a:t> All cells inside laser spot are replaced with cells from the cell-level laser library. And depending on the distance from the spot center, we scale up or down the current demand on the cell.</a:t>
            </a:r>
            <a:endParaRPr lang="en-US" sz="1200" kern="1200" dirty="0">
              <a:solidFill>
                <a:schemeClr val="tx1"/>
              </a:solidFill>
              <a:latin typeface="Times New Roman" pitchFamily="18" charset="0"/>
              <a:ea typeface="+mn-ea"/>
              <a:cs typeface="Arial" panose="020B0604020202020204" pitchFamily="34" charset="0"/>
            </a:endParaRPr>
          </a:p>
          <a:p>
            <a:endParaRPr lang="en-US" sz="1200" kern="1200" dirty="0">
              <a:solidFill>
                <a:schemeClr val="tx1"/>
              </a:solidFill>
              <a:latin typeface="Times New Roman" pitchFamily="18" charset="0"/>
              <a:ea typeface="+mn-ea"/>
              <a:cs typeface="Arial" panose="020B0604020202020204" pitchFamily="34" charset="0"/>
            </a:endParaRPr>
          </a:p>
          <a:p>
            <a:r>
              <a:rPr lang="en-US" sz="1200" kern="1200" dirty="0">
                <a:solidFill>
                  <a:schemeClr val="tx1"/>
                </a:solidFill>
                <a:latin typeface="Times New Roman" pitchFamily="18" charset="0"/>
                <a:ea typeface="+mn-ea"/>
                <a:cs typeface="Arial" panose="020B0604020202020204" pitchFamily="34" charset="0"/>
              </a:rPr>
              <a:t>We did the laser cell lib generation for 45nm Cadence library containing approximately 75 cells, and this only needs to be done once for a technology library, and then can be applied to different designs and scenarios.</a:t>
            </a:r>
            <a:endParaRPr lang="en-US" dirty="0"/>
          </a:p>
        </p:txBody>
      </p:sp>
    </p:spTree>
    <p:extLst>
      <p:ext uri="{BB962C8B-B14F-4D97-AF65-F5344CB8AC3E}">
        <p14:creationId xmlns:p14="http://schemas.microsoft.com/office/powerpoint/2010/main" val="4025710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To build the standard cell laser library for all arbitrary values of photocurrent intensity is not feasible, therefore, we built machine learning regression models to create a mapping between different photocurrent intensities and the current demand on power pins. These ML models, during full-chip laser simulation, scale the current up or down for the impacted cells.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These two figures here show the current demand for INVX1 standard cells on power pins in different laser states, similar results on VSS are also collected but not shown here. The negative sign on the VDD pin signifies the direction of the current. To learn this trend, we applied different non-linear regression models. </a:t>
            </a:r>
            <a:r>
              <a:rPr lang="en-US" sz="1200" dirty="0">
                <a:latin typeface="Arial" panose="020B0604020202020204" pitchFamily="34" charset="0"/>
                <a:cs typeface="Arial" panose="020B0604020202020204" pitchFamily="34" charset="0"/>
              </a:rPr>
              <a:t>Due to non-linear relationship, KNN model worked the best with more than 98% accuracy on 80-20 train test split.</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Tree>
    <p:extLst>
      <p:ext uri="{BB962C8B-B14F-4D97-AF65-F5344CB8AC3E}">
        <p14:creationId xmlns:p14="http://schemas.microsoft.com/office/powerpoint/2010/main" val="1730013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For performing the full-chip laser stimulation: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A laser spot is created at the critical location for a given objective lens. For example, for a 50x lens with NA is 0.42, the spot size is </a:t>
            </a:r>
            <a:r>
              <a:rPr lang="en-US" sz="1800" dirty="0">
                <a:effectLst/>
                <a:latin typeface="CambriaMath"/>
              </a:rPr>
              <a:t>~5𝜇𝑚 </a:t>
            </a:r>
            <a:r>
              <a:rPr lang="en-US" sz="1800" dirty="0">
                <a:effectLst/>
                <a:latin typeface="TimesNewRomanPSMT"/>
              </a:rPr>
              <a:t>for a 1064nm wavelength laser. Then all the cells inside that spot are replaced with laser cells. Then, we perform the </a:t>
            </a:r>
            <a:r>
              <a:rPr lang="en-US" sz="1800" dirty="0" err="1">
                <a:effectLst/>
                <a:latin typeface="TimesNewRomanPSMT"/>
              </a:rPr>
              <a:t>vectorless</a:t>
            </a:r>
            <a:r>
              <a:rPr lang="en-US" sz="1800" dirty="0">
                <a:effectLst/>
                <a:latin typeface="TimesNewRomanPSMT"/>
              </a:rPr>
              <a:t> dynamic power simulation using Ansys Redhawk-SC for varying photocurrent intensities and capture the demand current and IR drop at the cell instances under laser illumination.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For the given laser photocurrent intensity, if the cell current demand is greater than the current demand observed during normal cell switching, it means the laser injects fault at that cell. Figure (2) shows the current demand on INVX cell under normal switching, laser but no fault injected, and laser with fault injected. Note that depending on the cell location, i.e., whether it is surrounded by high switching cells, closer to the power distribution network, DECAPs, etc., the photocurrent intensity at which the cell experiences fault can vary. Therefore, a standard cell placed at different chip locations will fail at different photocurrent intensities due to these layout-specific parameters. The results will cover the exhaustive analysis for all the identified critical instances for the security property on the </a:t>
            </a:r>
            <a:r>
              <a:rPr lang="en-US" sz="1800" dirty="0" err="1">
                <a:effectLst/>
                <a:latin typeface="TimesNewRomanPSMT"/>
              </a:rPr>
              <a:t>tinyAES</a:t>
            </a:r>
            <a:r>
              <a:rPr lang="en-US" sz="1800" dirty="0">
                <a:effectLst/>
                <a:latin typeface="TimesNewRomanPSMT"/>
              </a:rPr>
              <a:t> benchmark and their dependence on different layout-specific parameters. </a:t>
            </a:r>
            <a:endParaRPr lang="en-US" dirty="0">
              <a:effectLst/>
            </a:endParaRPr>
          </a:p>
          <a:p>
            <a:endParaRPr lang="en-US" dirty="0">
              <a:effectLst/>
            </a:endParaRPr>
          </a:p>
        </p:txBody>
      </p:sp>
    </p:spTree>
    <p:extLst>
      <p:ext uri="{BB962C8B-B14F-4D97-AF65-F5344CB8AC3E}">
        <p14:creationId xmlns:p14="http://schemas.microsoft.com/office/powerpoint/2010/main" val="1945503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trike="noStrike" spc="-1" dirty="0">
                <a:solidFill>
                  <a:srgbClr val="000000"/>
                </a:solidFill>
                <a:latin typeface="Arial" panose="020B0604020202020204" pitchFamily="34" charset="0"/>
                <a:ea typeface="Gill Sans Light"/>
                <a:cs typeface="Arial" panose="020B0604020202020204" pitchFamily="34" charset="0"/>
              </a:rPr>
              <a:t>This table concludes the criticality and spatial feasibility results for 3 different security properties against DFA on AES Layout.</a:t>
            </a:r>
          </a:p>
          <a:p>
            <a:endParaRPr lang="en-US" sz="1200" b="1" strike="noStrike" spc="-1" dirty="0">
              <a:solidFill>
                <a:srgbClr val="000000"/>
              </a:solidFill>
              <a:latin typeface="Arial" panose="020B0604020202020204" pitchFamily="34" charset="0"/>
              <a:cs typeface="Arial" panose="020B0604020202020204" pitchFamily="34" charset="0"/>
            </a:endParaRPr>
          </a:p>
          <a:p>
            <a:r>
              <a:rPr lang="en-US" sz="1200" b="1" strike="noStrike" spc="-1" dirty="0">
                <a:solidFill>
                  <a:srgbClr val="000000"/>
                </a:solidFill>
                <a:latin typeface="Arial" panose="020B0604020202020204" pitchFamily="34" charset="0"/>
                <a:cs typeface="Arial" panose="020B0604020202020204" pitchFamily="34" charset="0"/>
              </a:rPr>
              <a:t>For criticality results:</a:t>
            </a:r>
          </a:p>
          <a:p>
            <a:r>
              <a:rPr lang="en-US" sz="1200" b="0" strike="noStrike" spc="-1" dirty="0">
                <a:solidFill>
                  <a:srgbClr val="000000"/>
                </a:solidFill>
                <a:latin typeface="Arial" panose="020B0604020202020204" pitchFamily="34" charset="0"/>
                <a:cs typeface="Arial" panose="020B0604020202020204" pitchFamily="34" charset="0"/>
              </a:rPr>
              <a:t>We performed up to 3 concurrent faults scenario for each security property. The “Fault List” column shows the total number of simulated faults, and “Critical Faults” column shows the identified locations from gate-level fault simulations. Note that the number in these two columns does not mean the number of involved instances, but the number of faults. Each of the faults can be involving single-location, or more concurrent locations.</a:t>
            </a:r>
            <a:endParaRPr lang="en-IN" sz="1200" b="0" strike="noStrike" spc="-1" dirty="0">
              <a:latin typeface="Arial"/>
            </a:endParaRPr>
          </a:p>
          <a:p>
            <a:endParaRPr lang="en-IN" sz="1200" b="1" strike="noStrike" spc="-1" dirty="0">
              <a:latin typeface="Arial"/>
            </a:endParaRPr>
          </a:p>
          <a:p>
            <a:r>
              <a:rPr lang="en-US" sz="1200" b="1" strike="noStrike" spc="-1" dirty="0">
                <a:solidFill>
                  <a:srgbClr val="000000"/>
                </a:solidFill>
                <a:latin typeface="Arial" panose="020B0604020202020204" pitchFamily="34" charset="0"/>
                <a:cs typeface="Arial" panose="020B0604020202020204" pitchFamily="34" charset="0"/>
              </a:rPr>
              <a:t>For spatial feasibility results</a:t>
            </a:r>
            <a:r>
              <a:rPr lang="en-IN" sz="1200" b="1" strike="noStrike" spc="-1" dirty="0">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strike="noStrike" spc="-1" dirty="0">
                <a:latin typeface="Arial"/>
              </a:rPr>
              <a:t>When spatial feasibility analysis is applied, only a small portion of critical locations can be included in one laser spot, thus, reduced the LFI assessment target list significantly. </a:t>
            </a:r>
            <a:r>
              <a:rPr lang="en-US" sz="1800" dirty="0">
                <a:effectLst/>
                <a:latin typeface="TimesNewRomanPSMT"/>
              </a:rPr>
              <a:t>Finally, the number of spatially feasible faults for the given laser and lens parameter are very few compared to the total instances in the design. Thus, we need to inject laser at only those fault locations instead of exhaustively illuminating the entire chip.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Another observation is that: from the red </a:t>
            </a:r>
            <a:r>
              <a:rPr lang="en-US" sz="1800" dirty="0" err="1">
                <a:effectLst/>
                <a:latin typeface="TimesNewRomanPSMT"/>
              </a:rPr>
              <a:t>rectangulars</a:t>
            </a:r>
            <a:r>
              <a:rPr lang="en-US" sz="1800" dirty="0">
                <a:effectLst/>
                <a:latin typeface="TimesNewRomanPSMT"/>
              </a:rPr>
              <a:t> labeled here, it can be seen that in the 100x lens case, the spatially feasible faults remain the same for three simultaneous fault scenarios due to spot size limitation.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IN" sz="1200" strike="noStrike" spc="-1" dirty="0">
              <a:latin typeface="Arial"/>
            </a:endParaRPr>
          </a:p>
        </p:txBody>
      </p:sp>
    </p:spTree>
    <p:extLst>
      <p:ext uri="{BB962C8B-B14F-4D97-AF65-F5344CB8AC3E}">
        <p14:creationId xmlns:p14="http://schemas.microsoft.com/office/powerpoint/2010/main" val="868143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we introduce two usages of our tool to perform laser feasibility analysis and corresponding results.</a:t>
            </a:r>
          </a:p>
          <a:p>
            <a:endParaRPr lang="en-US" b="1" dirty="0"/>
          </a:p>
          <a:p>
            <a:r>
              <a:rPr lang="en-US" b="1" dirty="0"/>
              <a:t>First, Single-spot experiments:</a:t>
            </a:r>
          </a:p>
          <a:p>
            <a:r>
              <a:rPr lang="en-US" dirty="0"/>
              <a:t>For each spatially feasible fault (each fault might be either single location or multi-location), we put single spot of laser on that one fault and vary the laser intensities from 0 to 500 </a:t>
            </a:r>
            <a:r>
              <a:rPr lang="en-US" dirty="0" err="1"/>
              <a:t>uA</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case, the laser is centered to a9_k0a_reg[0] cell, which is a DFF, shown at the bottom right figure (we can see its distance to center is 0). </a:t>
            </a:r>
            <a:r>
              <a:rPr lang="en-US" sz="1800" dirty="0">
                <a:effectLst/>
                <a:latin typeface="TimesNewRomanPSMT"/>
              </a:rPr>
              <a:t>The laser intensity at other impacted instances is scaled based on their distance to center as we mentioned.</a:t>
            </a:r>
            <a:endParaRPr lang="en-US" dirty="0">
              <a:effectLst/>
            </a:endParaRPr>
          </a:p>
          <a:p>
            <a:endParaRPr lang="en-US" dirty="0"/>
          </a:p>
          <a:p>
            <a:r>
              <a:rPr lang="en-US" dirty="0"/>
              <a:t>Blue dotted line: original current demand when there is no laser</a:t>
            </a:r>
          </a:p>
          <a:p>
            <a:r>
              <a:rPr lang="en-US" dirty="0"/>
              <a:t>Red line: laser-induced current demand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If the current demand on the pin goes above the dotted blue line, it can be assumed that the cell has experienced a fault (output flipped) due to the laser. It can be seen that instance </a:t>
            </a:r>
            <a:r>
              <a:rPr lang="en-US" sz="1800" i="1" dirty="0">
                <a:effectLst/>
                <a:latin typeface="TimesNewRomanPS"/>
              </a:rPr>
              <a:t>a9_k0a_reg[0] </a:t>
            </a:r>
            <a:r>
              <a:rPr lang="en-US" sz="1800" dirty="0">
                <a:effectLst/>
                <a:latin typeface="TimesNewRomanPSMT"/>
              </a:rPr>
              <a:t>fails around 200</a:t>
            </a:r>
            <a:r>
              <a:rPr lang="en-US" sz="1800" dirty="0">
                <a:effectLst/>
                <a:latin typeface="CambriaMath"/>
              </a:rPr>
              <a:t>𝜇𝐴 </a:t>
            </a:r>
            <a:r>
              <a:rPr lang="en-US" sz="1800" dirty="0">
                <a:effectLst/>
                <a:latin typeface="TimesNewRomanPSMT"/>
              </a:rPr>
              <a:t>of laser peak intensity. Another interesting thing to note is that the instances </a:t>
            </a:r>
            <a:r>
              <a:rPr lang="en-US" sz="1800" i="1" dirty="0">
                <a:effectLst/>
                <a:latin typeface="TimesNewRomanPS"/>
              </a:rPr>
              <a:t>g39842 </a:t>
            </a:r>
            <a:r>
              <a:rPr lang="en-US" sz="1800" dirty="0">
                <a:effectLst/>
                <a:latin typeface="TimesNewRomanPSMT"/>
              </a:rPr>
              <a:t>and </a:t>
            </a:r>
            <a:r>
              <a:rPr lang="en-US" sz="1800" i="1" dirty="0">
                <a:effectLst/>
                <a:latin typeface="TimesNewRomanPS"/>
              </a:rPr>
              <a:t>r9_t3_t3_s4/g15053 </a:t>
            </a:r>
            <a:r>
              <a:rPr lang="en-US" sz="1800" dirty="0">
                <a:effectLst/>
                <a:latin typeface="TimesNewRomanPSMT"/>
              </a:rPr>
              <a:t>are of the same INVX1 type and are approximately the same distance from the laser center. However, they experience fault at different laser peak intensities. This happens because instance </a:t>
            </a:r>
            <a:r>
              <a:rPr lang="en-US" sz="1800" i="1" dirty="0">
                <a:effectLst/>
                <a:latin typeface="TimesNewRomanPS"/>
              </a:rPr>
              <a:t>g39842 </a:t>
            </a:r>
            <a:r>
              <a:rPr lang="en-US" sz="1800" dirty="0">
                <a:effectLst/>
                <a:latin typeface="TimesNewRomanPSMT"/>
              </a:rPr>
              <a:t>is surrounded by bulky (like DFF) and high switching cells. Since they draw more current from the power rails, the impact of the laser is amplified on the instance </a:t>
            </a:r>
            <a:r>
              <a:rPr lang="en-US" sz="1800" i="1" dirty="0">
                <a:effectLst/>
                <a:latin typeface="TimesNewRomanPS"/>
              </a:rPr>
              <a:t>g39842</a:t>
            </a:r>
            <a:r>
              <a:rPr lang="en-US" sz="1800" dirty="0">
                <a:effectLst/>
                <a:latin typeface="TimesNewRomanPSMT"/>
              </a:rPr>
              <a:t>. Whereas instance </a:t>
            </a:r>
            <a:r>
              <a:rPr lang="en-US" sz="1800" i="1" dirty="0">
                <a:effectLst/>
                <a:latin typeface="TimesNewRomanPS"/>
              </a:rPr>
              <a:t>r9_t3_t3_s4/g15053 </a:t>
            </a:r>
            <a:r>
              <a:rPr lang="en-US" sz="1800" dirty="0">
                <a:effectLst/>
                <a:latin typeface="TimesNewRomanPSMT"/>
              </a:rPr>
              <a:t>has a lot of empty space around it. This observation shows that the placement of standard cells can amplify the effect of laser on critical cells. </a:t>
            </a:r>
            <a:endParaRPr lang="en-US" dirty="0">
              <a:effectLst/>
            </a:endParaRPr>
          </a:p>
          <a:p>
            <a:endParaRPr lang="en-US" dirty="0"/>
          </a:p>
        </p:txBody>
      </p:sp>
    </p:spTree>
    <p:extLst>
      <p:ext uri="{BB962C8B-B14F-4D97-AF65-F5344CB8AC3E}">
        <p14:creationId xmlns:p14="http://schemas.microsoft.com/office/powerpoint/2010/main" val="701668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Second, Multi-spot experiments:</a:t>
            </a:r>
          </a:p>
          <a:p>
            <a:r>
              <a:rPr lang="en-US" dirty="0"/>
              <a:t>For one fixed given laser intensity, we test all of the critical cells to see how many can be flipped. </a:t>
            </a:r>
            <a:r>
              <a:rPr lang="en-US" sz="1200" dirty="0">
                <a:effectLst/>
                <a:latin typeface="TimesNewRomanPSMT"/>
              </a:rPr>
              <a:t>We do this because it was seen that nearby cells impacted by laser could also impact the resiliency of the critical cell against laser. From the criticality results, it can be seen that for Property 1, there are 160 critical faults for one fault scenario. Since we inject faults in 28 and 29 clock cycles for Property 1, of these 160 instances, only 91 are unique standard cells on the layout placement. Since we perform </a:t>
            </a:r>
            <a:r>
              <a:rPr lang="en-US" sz="1200" dirty="0" err="1">
                <a:effectLst/>
                <a:latin typeface="TimesNewRomanPSMT"/>
              </a:rPr>
              <a:t>vectorless</a:t>
            </a:r>
            <a:r>
              <a:rPr lang="en-US" sz="1200" dirty="0">
                <a:effectLst/>
                <a:latin typeface="TimesNewRomanPSMT"/>
              </a:rPr>
              <a:t> dynamic power simulation to model the laser effect, we consider only these 91 critical instances location to inject fault. In the results figure here, we also separated the cell types of these unique critical instances. For 10 </a:t>
            </a:r>
            <a:r>
              <a:rPr lang="en-US" sz="1200" dirty="0">
                <a:effectLst/>
                <a:latin typeface="CambriaMath"/>
              </a:rPr>
              <a:t>𝜇𝐴 </a:t>
            </a:r>
            <a:r>
              <a:rPr lang="en-US" sz="1200" dirty="0">
                <a:effectLst/>
                <a:latin typeface="TimesNewRomanPSMT"/>
              </a:rPr>
              <a:t>peak intensity laser, only nine instances experienced a fault, and all of them were of INVX1 cell type. It was seen that bulky cells like DFFQXL and DFFHQX1 experienced fault at higher laser peak intensities.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repeated this experiment for 3 laser intensities, respectively: 10uA, 100uA, 600uA. </a:t>
            </a:r>
            <a:r>
              <a:rPr lang="en-US" sz="1800" dirty="0">
                <a:effectLst/>
                <a:latin typeface="TimesNewRomanPSMT"/>
              </a:rPr>
              <a:t>From the above results, we concluded two observations: 1) Type of nearby cells and their switching activity can impact the critical cell's resiliency against laser injection. 2) Bulky cells require higher laser intensities to inject fault. 3)</a:t>
            </a:r>
            <a:r>
              <a:rPr lang="en-US" dirty="0">
                <a:latin typeface="Arial" panose="020B0604020202020204" pitchFamily="34" charset="0"/>
                <a:cs typeface="Arial" panose="020B0604020202020204" pitchFamily="34" charset="0"/>
              </a:rPr>
              <a:t> Distance from PDN can impact the susceptibility.</a:t>
            </a:r>
          </a:p>
          <a:p>
            <a:endParaRPr lang="en-US" dirty="0">
              <a:effectLst/>
            </a:endParaRPr>
          </a:p>
          <a:p>
            <a:endParaRPr lang="en-US" b="0" dirty="0"/>
          </a:p>
        </p:txBody>
      </p:sp>
    </p:spTree>
    <p:extLst>
      <p:ext uri="{BB962C8B-B14F-4D97-AF65-F5344CB8AC3E}">
        <p14:creationId xmlns:p14="http://schemas.microsoft.com/office/powerpoint/2010/main" val="184978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414655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1" name="Rectangle 3"/>
          <p:cNvSpPr>
            <a:spLocks noChangeArrowheads="1"/>
          </p:cNvSpPr>
          <p:nvPr/>
        </p:nvSpPr>
        <p:spPr bwMode="auto">
          <a:xfrm>
            <a:off x="4146550" y="9118600"/>
            <a:ext cx="316865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137" tIns="0" rIns="20137" bIns="0" anchor="b"/>
          <a:lstStyle/>
          <a:p>
            <a:pPr algn="r" defTabSz="966788"/>
            <a:r>
              <a:rPr lang="en-US" sz="1000" b="0" i="1">
                <a:latin typeface="Times New Roman" pitchFamily="18" charset="0"/>
              </a:rPr>
              <a:t>3</a:t>
            </a:r>
          </a:p>
        </p:txBody>
      </p:sp>
      <p:sp>
        <p:nvSpPr>
          <p:cNvPr id="27652" name="Rectangle 4"/>
          <p:cNvSpPr>
            <a:spLocks noChangeArrowheads="1"/>
          </p:cNvSpPr>
          <p:nvPr/>
        </p:nvSpPr>
        <p:spPr bwMode="auto">
          <a:xfrm>
            <a:off x="0" y="9118600"/>
            <a:ext cx="316865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3" name="Rectangle 5"/>
          <p:cNvSpPr>
            <a:spLocks noChangeArrowheads="1"/>
          </p:cNvSpPr>
          <p:nvPr/>
        </p:nvSpPr>
        <p:spPr bwMode="auto">
          <a:xfrm>
            <a:off x="0" y="0"/>
            <a:ext cx="316865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54" name="Rectangle 6"/>
          <p:cNvSpPr>
            <a:spLocks noGrp="1" noRot="1" noChangeAspect="1" noChangeArrowheads="1" noTextEdit="1"/>
          </p:cNvSpPr>
          <p:nvPr>
            <p:ph type="sldImg"/>
          </p:nvPr>
        </p:nvSpPr>
        <p:spPr>
          <a:xfrm>
            <a:off x="42863" y="485775"/>
            <a:ext cx="7229475" cy="4067175"/>
          </a:xfrm>
          <a:ln cap="flat"/>
        </p:spPr>
      </p:sp>
      <p:sp>
        <p:nvSpPr>
          <p:cNvPr id="27655" name="Rectangle 7"/>
          <p:cNvSpPr>
            <a:spLocks noGrp="1" noChangeArrowheads="1"/>
          </p:cNvSpPr>
          <p:nvPr>
            <p:ph type="body" idx="1"/>
          </p:nvPr>
        </p:nvSpPr>
        <p:spPr>
          <a:noFill/>
        </p:spPr>
        <p:txBody>
          <a:bodyPr/>
          <a:lstStyle/>
          <a:p>
            <a:r>
              <a:rPr lang="en-US" dirty="0"/>
              <a:t>Fault-injection attack (FIA) is a major category of physical attacks, it compromises the integrity, confidentiality, and availability of modern SoCs. To mitigate the threats from fault injections, researchers have been proposing modeling and verification approaches in both layout level and post-silicon stage of IC design.</a:t>
            </a:r>
          </a:p>
          <a:p>
            <a:endParaRPr lang="en-US" dirty="0"/>
          </a:p>
          <a:p>
            <a:r>
              <a:rPr lang="en-US" dirty="0"/>
              <a:t>In this paper, we focus on pre-silicon laser fault injection modeling and assessment.</a:t>
            </a:r>
          </a:p>
          <a:p>
            <a:endParaRPr lang="en-US" dirty="0"/>
          </a:p>
          <a:p>
            <a:r>
              <a:rPr lang="en-US" dirty="0"/>
              <a:t>We first talk about some backgrounds about different categories of fault-injection attacks, then for the laser fault-injection, we will introduce different modeling and verification methods at both post-silicon and pre-silicon stage. We then summarize their limitations and the motivations of our work.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work, </a:t>
            </a:r>
            <a:r>
              <a:rPr lang="en-US" sz="1800" b="0" dirty="0">
                <a:effectLst/>
                <a:latin typeface="NimbusRomNo9L"/>
              </a:rPr>
              <a:t>we propose a pre-silicon assessment framework to verify the layout’s resiliency against laser. Our proposed framework can inject Gaussian laser current profiles of any spot size into the physical layout. To make it scalable, we perform SPICE simulations, and apply machine learning approaches to develop cell-level laser fault models which can capture the current characteristics of every standard cell, under different laser-induced transient current intensities. This laser cell library is then utilized during laser fault simulation. Finally, we demonstrate effectiveness of the proposed framework by analyzing the fully implemented AES design layout.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51080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21255E-3B60-44A7-B566-089188D350C6}" type="slidenum">
              <a:rPr lang="en-US" smtClean="0"/>
              <a:t>20</a:t>
            </a:fld>
            <a:endParaRPr lang="en-US"/>
          </a:p>
        </p:txBody>
      </p:sp>
    </p:spTree>
    <p:extLst>
      <p:ext uri="{BB962C8B-B14F-4D97-AF65-F5344CB8AC3E}">
        <p14:creationId xmlns:p14="http://schemas.microsoft.com/office/powerpoint/2010/main" val="257020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381000" y="685800"/>
            <a:ext cx="6096000" cy="3429000"/>
          </a:xfrm>
          <a:prstGeom prst="rect">
            <a:avLst/>
          </a:prstGeom>
        </p:spPr>
      </p:sp>
      <p:sp>
        <p:nvSpPr>
          <p:cNvPr id="224"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marR="0" lvl="0" indent="-216000" algn="l" defTabSz="914400" rtl="0" eaLnBrk="1" fontAlgn="auto" latinLnBrk="0" hangingPunct="1">
              <a:lnSpc>
                <a:spcPct val="100000"/>
              </a:lnSpc>
              <a:spcBef>
                <a:spcPts val="0"/>
              </a:spcBef>
              <a:spcAft>
                <a:spcPts val="0"/>
              </a:spcAft>
              <a:buClrTx/>
              <a:buSzTx/>
              <a:buFontTx/>
              <a:buNone/>
              <a:tabLst/>
              <a:defRPr/>
            </a:pPr>
            <a:r>
              <a:rPr lang="en-IN" sz="2000" b="0" strike="noStrike" spc="-1" dirty="0">
                <a:latin typeface="Arial"/>
              </a:rPr>
              <a:t>Fault-injection attack is defined as the attacker trying to compromise the system’s security by intentionally injecting errors. Nowadays, it </a:t>
            </a:r>
            <a:r>
              <a:rPr lang="en-US" sz="1800" b="0" dirty="0">
                <a:effectLst/>
                <a:latin typeface="NimbusRomNo9L"/>
              </a:rPr>
              <a:t>has become a major concern for hardware designs, because of their powerful capability causing a threat to the security assets in modern SoCs. </a:t>
            </a:r>
          </a:p>
          <a:p>
            <a:pPr marL="216000" marR="0" lvl="0" indent="-216000" algn="l" defTabSz="914400" rtl="0" eaLnBrk="1" fontAlgn="auto" latinLnBrk="0" hangingPunct="1">
              <a:lnSpc>
                <a:spcPct val="100000"/>
              </a:lnSpc>
              <a:spcBef>
                <a:spcPts val="0"/>
              </a:spcBef>
              <a:spcAft>
                <a:spcPts val="0"/>
              </a:spcAft>
              <a:buClrTx/>
              <a:buSzTx/>
              <a:buFontTx/>
              <a:buNone/>
              <a:tabLst/>
              <a:defRPr/>
            </a:pPr>
            <a:endParaRPr lang="en-US" sz="1800" b="0" dirty="0">
              <a:effectLst/>
              <a:latin typeface="NimbusRomNo9L"/>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IN" sz="1800" b="0" strike="noStrike" spc="-1" dirty="0">
                <a:latin typeface="Arial"/>
              </a:rPr>
              <a:t>Fault-injection attack</a:t>
            </a:r>
            <a:r>
              <a:rPr lang="en-US" sz="1800" b="0" dirty="0">
                <a:effectLst/>
                <a:latin typeface="NimbusRomNo9L"/>
              </a:rPr>
              <a:t> has three categories: non-invasive, semi-invasive and invasive attacks. Today we focus on a powerful semi-invasive attack: laser fault-injection.</a:t>
            </a:r>
          </a:p>
        </p:txBody>
      </p:sp>
      <p:sp>
        <p:nvSpPr>
          <p:cNvPr id="225" name="TextShape 3"/>
          <p:cNvSpPr txBox="1"/>
          <p:nvPr/>
        </p:nvSpPr>
        <p:spPr>
          <a:xfrm>
            <a:off x="0" y="0"/>
            <a:ext cx="0" cy="0"/>
          </a:xfrm>
          <a:prstGeom prst="rect">
            <a:avLst/>
          </a:prstGeom>
          <a:noFill/>
          <a:ln w="0">
            <a:noFill/>
          </a:ln>
        </p:spPr>
        <p:txBody>
          <a:bodyPr lIns="90000" tIns="45000" rIns="90000" bIns="45000">
            <a:noAutofit/>
          </a:bodyPr>
          <a:lstStyle/>
          <a:p>
            <a:pPr>
              <a:lnSpc>
                <a:spcPct val="100000"/>
              </a:lnSpc>
              <a:tabLst>
                <a:tab pos="0" algn="l"/>
              </a:tabLst>
            </a:pPr>
            <a:fld id="{78F4A3BA-CF1F-4EBB-B3DA-85E511754443}" type="slidenum">
              <a:rPr lang="en-US" sz="800" b="0" strike="noStrike" spc="-1">
                <a:solidFill>
                  <a:srgbClr val="000000"/>
                </a:solidFill>
                <a:latin typeface="Gill Sans Light"/>
                <a:ea typeface="Gill Sans Light"/>
              </a:rPr>
              <a:t>3</a:t>
            </a:fld>
            <a:endParaRPr lang="en-IN" sz="800" b="0" strike="noStrike" spc="-1">
              <a:latin typeface="Times New Roman"/>
            </a:endParaRPr>
          </a:p>
        </p:txBody>
      </p:sp>
    </p:spTree>
    <p:extLst>
      <p:ext uri="{BB962C8B-B14F-4D97-AF65-F5344CB8AC3E}">
        <p14:creationId xmlns:p14="http://schemas.microsoft.com/office/powerpoint/2010/main" val="3566508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381000" y="685800"/>
            <a:ext cx="6096000" cy="3429000"/>
          </a:xfrm>
          <a:prstGeom prst="rect">
            <a:avLst/>
          </a:prstGeom>
        </p:spPr>
      </p:sp>
      <p:sp>
        <p:nvSpPr>
          <p:cNvPr id="224"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r>
              <a:rPr lang="en-IN" sz="2000" b="0" strike="noStrike" spc="-1" dirty="0">
                <a:latin typeface="Arial"/>
              </a:rPr>
              <a:t>The laser beam used by fault-injection is typically an </a:t>
            </a:r>
            <a:r>
              <a:rPr lang="en-US" sz="2000" b="0" strike="noStrike" spc="-1" dirty="0">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nfrared laser to affect a small area, trying to induce faults very locally on a single cell or a very limited amount of cells. The laser can be focused from either front-side or back-side of the chip. Nowadays, with the flip-chip packaging becomes more widely applied, the threats from back-side laser fault-injections have become more severe.</a:t>
            </a:r>
          </a:p>
          <a:p>
            <a:pPr marL="216000" indent="-216000">
              <a:lnSpc>
                <a:spcPct val="100000"/>
              </a:lnSpc>
            </a:pPr>
            <a:endParaRPr lang="en-US" sz="2000" b="0" strike="noStrike" spc="-1" dirty="0">
              <a:latin typeface="Arial" panose="020B0604020202020204" pitchFamily="34" charset="0"/>
              <a:cs typeface="Arial" panose="020B0604020202020204" pitchFamily="34" charset="0"/>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2000" b="0" strike="noStrike" spc="-1" dirty="0">
                <a:latin typeface="Arial" panose="020B0604020202020204" pitchFamily="34" charset="0"/>
                <a:cs typeface="Arial" panose="020B0604020202020204" pitchFamily="34" charset="0"/>
              </a:rPr>
              <a:t>From either side, </a:t>
            </a:r>
            <a:r>
              <a:rPr lang="en-US" sz="1800" b="0" strike="noStrike" spc="-1" dirty="0">
                <a:effectLst/>
                <a:latin typeface="NimbusRomNo9L"/>
                <a:cs typeface="Arial" panose="020B0604020202020204" pitchFamily="34" charset="0"/>
              </a:rPr>
              <a:t>w</a:t>
            </a:r>
            <a:r>
              <a:rPr lang="en-US" sz="1800" dirty="0">
                <a:effectLst/>
                <a:latin typeface="NimbusRomNo9L"/>
              </a:rPr>
              <a:t>hen the laser beam passes through the silicon substrate, it generates electron-hole pairs (EHPs), which under reverse-biased PN junction drift apart to create photoelectric current. These currents can cause charging/discharging of capacitive load at the gate’s output to cause single event transient (SET) or flip the value in memory element to cause single event upset (SEU).</a:t>
            </a:r>
          </a:p>
          <a:p>
            <a:pPr marL="216000" marR="0" lvl="0" indent="-21600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Due to the shrinkage of the technology node, the laser will impact a bunch of cells instead of a single one, therefore the laser can also cause significant impact on the IR drop, which leads to voltage drop and ground bounce on power grid.</a:t>
            </a:r>
            <a:r>
              <a:rPr lang="en-US" sz="3200" dirty="0">
                <a:effectLst/>
                <a:latin typeface="+mn-lt"/>
              </a:rPr>
              <a:t> </a:t>
            </a:r>
            <a:r>
              <a:rPr lang="en-US" sz="1800" dirty="0">
                <a:effectLst/>
                <a:latin typeface="NimbusRomNo9L"/>
              </a:rPr>
              <a:t>Take an inverter for illustration, let’s say the input is ‘0’, if we consider the laser illuminated on the drain of NMOS, laser-induced current will flow from drain to </a:t>
            </a:r>
            <a:r>
              <a:rPr lang="en-US" sz="1800" dirty="0" err="1">
                <a:effectLst/>
                <a:latin typeface="NimbusRomNo9L"/>
              </a:rPr>
              <a:t>Psub</a:t>
            </a:r>
            <a:r>
              <a:rPr lang="en-US" sz="1800" dirty="0">
                <a:effectLst/>
                <a:latin typeface="NimbusRomNo9L"/>
              </a:rPr>
              <a:t>- bias. However, when the laser impacted PMOS, since </a:t>
            </a:r>
            <a:r>
              <a:rPr lang="en-US" sz="1800" dirty="0" err="1">
                <a:effectLst/>
                <a:latin typeface="NimbusRomNo9L"/>
              </a:rPr>
              <a:t>Nwell</a:t>
            </a:r>
            <a:r>
              <a:rPr lang="en-US" sz="1800" dirty="0">
                <a:effectLst/>
                <a:latin typeface="NimbusRomNo9L"/>
              </a:rPr>
              <a:t> and </a:t>
            </a:r>
            <a:r>
              <a:rPr lang="en-US" sz="1800" dirty="0" err="1">
                <a:effectLst/>
                <a:latin typeface="NimbusRomNo9L"/>
              </a:rPr>
              <a:t>Psub</a:t>
            </a:r>
            <a:r>
              <a:rPr lang="en-US" sz="1800" dirty="0">
                <a:effectLst/>
                <a:latin typeface="NimbusRomNo9L"/>
              </a:rPr>
              <a:t> are reverse biased in normal operating conditions, transient current (</a:t>
            </a:r>
            <a:r>
              <a:rPr lang="en-US" sz="1800" dirty="0" err="1">
                <a:effectLst/>
                <a:latin typeface="CMMI10"/>
              </a:rPr>
              <a:t>I</a:t>
            </a:r>
            <a:r>
              <a:rPr lang="en-US" sz="1800" dirty="0" err="1">
                <a:effectLst/>
                <a:latin typeface="CMMI7"/>
              </a:rPr>
              <a:t>ph</a:t>
            </a:r>
            <a:r>
              <a:rPr lang="en-US" sz="1800" dirty="0">
                <a:effectLst/>
                <a:latin typeface="CMMI7"/>
              </a:rPr>
              <a:t> bias</a:t>
            </a:r>
            <a:r>
              <a:rPr lang="en-US" sz="1800" dirty="0">
                <a:effectLst/>
                <a:latin typeface="NimbusRomNo9L"/>
              </a:rPr>
              <a:t>) also flows from </a:t>
            </a:r>
            <a:r>
              <a:rPr lang="en-US" sz="1800" dirty="0" err="1">
                <a:effectLst/>
                <a:latin typeface="NimbusRomNo9L"/>
              </a:rPr>
              <a:t>Nwell</a:t>
            </a:r>
            <a:r>
              <a:rPr lang="en-US" sz="1800" dirty="0">
                <a:effectLst/>
                <a:latin typeface="NimbusRomNo9L"/>
              </a:rPr>
              <a:t> bias to </a:t>
            </a:r>
            <a:r>
              <a:rPr lang="en-US" sz="1800" dirty="0" err="1">
                <a:effectLst/>
                <a:latin typeface="NimbusRomNo9L"/>
              </a:rPr>
              <a:t>Psub</a:t>
            </a:r>
            <a:r>
              <a:rPr lang="en-US" sz="1800" dirty="0">
                <a:effectLst/>
                <a:latin typeface="NimbusRomNo9L"/>
              </a:rPr>
              <a:t> bias, and this small shortage current will add up based on all impacted cells.</a:t>
            </a:r>
            <a:endParaRPr lang="en-IN" sz="2000" b="0" strike="noStrike" spc="-1" dirty="0">
              <a:latin typeface="Arial"/>
            </a:endParaRPr>
          </a:p>
        </p:txBody>
      </p:sp>
      <p:sp>
        <p:nvSpPr>
          <p:cNvPr id="225" name="TextShape 3"/>
          <p:cNvSpPr txBox="1"/>
          <p:nvPr/>
        </p:nvSpPr>
        <p:spPr>
          <a:xfrm>
            <a:off x="0" y="0"/>
            <a:ext cx="0" cy="0"/>
          </a:xfrm>
          <a:prstGeom prst="rect">
            <a:avLst/>
          </a:prstGeom>
          <a:noFill/>
          <a:ln w="0">
            <a:noFill/>
          </a:ln>
        </p:spPr>
        <p:txBody>
          <a:bodyPr lIns="90000" tIns="45000" rIns="90000" bIns="45000">
            <a:noAutofit/>
          </a:bodyPr>
          <a:lstStyle/>
          <a:p>
            <a:pPr>
              <a:lnSpc>
                <a:spcPct val="100000"/>
              </a:lnSpc>
              <a:tabLst>
                <a:tab pos="0" algn="l"/>
              </a:tabLst>
            </a:pPr>
            <a:fld id="{78F4A3BA-CF1F-4EBB-B3DA-85E511754443}" type="slidenum">
              <a:rPr lang="en-US" sz="800" b="0" strike="noStrike" spc="-1">
                <a:solidFill>
                  <a:srgbClr val="000000"/>
                </a:solidFill>
                <a:latin typeface="Gill Sans Light"/>
                <a:ea typeface="Gill Sans Light"/>
              </a:rPr>
              <a:t>4</a:t>
            </a:fld>
            <a:endParaRPr lang="en-IN" sz="8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noRot="1" noChangeAspect="1"/>
          </p:cNvSpPr>
          <p:nvPr>
            <p:ph type="sldImg"/>
          </p:nvPr>
        </p:nvSpPr>
        <p:spPr>
          <a:xfrm>
            <a:off x="381000" y="685800"/>
            <a:ext cx="6096000" cy="3429000"/>
          </a:xfrm>
          <a:prstGeom prst="rect">
            <a:avLst/>
          </a:prstGeom>
        </p:spPr>
      </p:sp>
      <p:sp>
        <p:nvSpPr>
          <p:cNvPr id="224"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r>
              <a:rPr lang="en-IN" sz="2000" b="0" strike="noStrike" spc="-1" dirty="0">
                <a:latin typeface="Arial"/>
              </a:rPr>
              <a:t>So from the mechanism and effects of laser fault-injection, we can see why it is a big threat:</a:t>
            </a:r>
          </a:p>
          <a:p>
            <a:pPr marL="216000" indent="-216000">
              <a:lnSpc>
                <a:spcPct val="100000"/>
              </a:lnSpc>
            </a:pPr>
            <a:endParaRPr lang="en-IN" sz="2000" b="0" strike="noStrike" spc="-1" dirty="0">
              <a:latin typeface="Arial"/>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IN" sz="2000" b="0" strike="noStrike" spc="-1" dirty="0">
                <a:latin typeface="Arial"/>
              </a:rPr>
              <a:t>1. It is injecting faults locally, which means </a:t>
            </a:r>
            <a:r>
              <a:rPr lang="en-US" sz="2000" b="0" strike="noStrike" spc="-1" dirty="0">
                <a:solidFill>
                  <a:srgbClr val="000000"/>
                </a:solidFill>
                <a:latin typeface="Arial" panose="020B0604020202020204" pitchFamily="34" charset="0"/>
                <a:cs typeface="Arial" panose="020B0604020202020204" pitchFamily="34" charset="0"/>
              </a:rPr>
              <a:t>e</a:t>
            </a:r>
            <a:r>
              <a:rPr lang="en-US" sz="2000" spc="-1" dirty="0">
                <a:solidFill>
                  <a:srgbClr val="000000"/>
                </a:solidFill>
                <a:latin typeface="Arial" panose="020B0604020202020204" pitchFamily="34" charset="0"/>
                <a:ea typeface="Arial"/>
                <a:cs typeface="Arial" panose="020B0604020202020204" pitchFamily="34" charset="0"/>
              </a:rPr>
              <a:t>ach cell or range is influenced independently. This creates good stability and control of timing and location of laser fault-injection.</a:t>
            </a:r>
          </a:p>
          <a:p>
            <a:pPr marL="216000" marR="0" lvl="0" indent="-216000" algn="l" defTabSz="914400" rtl="0" eaLnBrk="1" fontAlgn="auto" latinLnBrk="0" hangingPunct="1">
              <a:lnSpc>
                <a:spcPct val="100000"/>
              </a:lnSpc>
              <a:spcBef>
                <a:spcPts val="0"/>
              </a:spcBef>
              <a:spcAft>
                <a:spcPts val="0"/>
              </a:spcAft>
              <a:buClrTx/>
              <a:buSzTx/>
              <a:buFontTx/>
              <a:buNone/>
              <a:tabLst/>
              <a:defRPr/>
            </a:pPr>
            <a:endParaRPr lang="en-US" sz="2000" spc="-1" dirty="0">
              <a:solidFill>
                <a:srgbClr val="000000"/>
              </a:solidFill>
              <a:latin typeface="Arial" panose="020B0604020202020204" pitchFamily="34" charset="0"/>
              <a:cs typeface="Arial" panose="020B0604020202020204" pitchFamily="34" charset="0"/>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US" sz="2000" spc="-1" dirty="0">
                <a:solidFill>
                  <a:srgbClr val="000000"/>
                </a:solidFill>
                <a:latin typeface="Arial" panose="020B0604020202020204" pitchFamily="34" charset="0"/>
                <a:cs typeface="Arial" panose="020B0604020202020204" pitchFamily="34" charset="0"/>
              </a:rPr>
              <a:t>2. It has l</a:t>
            </a:r>
            <a:r>
              <a:rPr lang="en-US" sz="2000" spc="-1" dirty="0">
                <a:solidFill>
                  <a:srgbClr val="000000"/>
                </a:solidFill>
                <a:latin typeface="Arial" panose="020B0604020202020204" pitchFamily="34" charset="0"/>
                <a:ea typeface="Arial"/>
                <a:cs typeface="Arial" panose="020B0604020202020204" pitchFamily="34" charset="0"/>
              </a:rPr>
              <a:t>ow complexity if attacking from backside</a:t>
            </a:r>
            <a:r>
              <a:rPr lang="en-IN" sz="2000" spc="-1" dirty="0">
                <a:solidFill>
                  <a:srgbClr val="000000"/>
                </a:solidFill>
                <a:latin typeface="Arial" panose="020B0604020202020204" pitchFamily="34" charset="0"/>
                <a:ea typeface="Arial"/>
                <a:cs typeface="Arial" panose="020B0604020202020204" pitchFamily="34" charset="0"/>
              </a:rPr>
              <a:t>. In modern chips, the </a:t>
            </a:r>
            <a:r>
              <a:rPr lang="en-US" sz="2000" spc="-1" dirty="0">
                <a:solidFill>
                  <a:srgbClr val="000000"/>
                </a:solidFill>
                <a:latin typeface="Arial" panose="020B0604020202020204" pitchFamily="34" charset="0"/>
                <a:ea typeface="Arial"/>
                <a:cs typeface="Arial" panose="020B0604020202020204" pitchFamily="34" charset="0"/>
              </a:rPr>
              <a:t>protective metal layers of the front-side can block the incident photons for most areas. However, the substrate of widely adopted flip-chips is vulnerable from backside. In practice, many back-side laser fault-injections only require removing the metal lid, slightly silicon polishing or even none of these (the bare die is accessible)</a:t>
            </a:r>
            <a:r>
              <a:rPr lang="en-IN" sz="2000" spc="-1" dirty="0">
                <a:solidFill>
                  <a:srgbClr val="000000"/>
                </a:solidFill>
                <a:latin typeface="Arial" panose="020B0604020202020204" pitchFamily="34" charset="0"/>
                <a:ea typeface="Arial"/>
                <a:cs typeface="Arial" panose="020B0604020202020204" pitchFamily="34" charset="0"/>
              </a:rPr>
              <a:t>.</a:t>
            </a:r>
            <a:endParaRPr lang="en-IN" sz="2000" spc="-1" dirty="0">
              <a:solidFill>
                <a:srgbClr val="000000"/>
              </a:solidFill>
              <a:latin typeface="Arial" panose="020B0604020202020204" pitchFamily="34" charset="0"/>
              <a:cs typeface="Arial" panose="020B0604020202020204" pitchFamily="34" charset="0"/>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endParaRPr lang="en-IN" sz="2000" spc="-1" dirty="0">
              <a:solidFill>
                <a:srgbClr val="000000"/>
              </a:solidFill>
              <a:latin typeface="Arial" panose="020B0604020202020204" pitchFamily="34" charset="0"/>
              <a:cs typeface="Arial" panose="020B0604020202020204" pitchFamily="34" charset="0"/>
            </a:endParaRPr>
          </a:p>
          <a:p>
            <a:pPr marL="216000" indent="-216000">
              <a:lnSpc>
                <a:spcPct val="100000"/>
              </a:lnSpc>
            </a:pPr>
            <a:endParaRPr lang="en-IN" sz="2000" b="0" strike="noStrike" spc="-1" dirty="0">
              <a:latin typeface="Arial"/>
            </a:endParaRPr>
          </a:p>
        </p:txBody>
      </p:sp>
      <p:sp>
        <p:nvSpPr>
          <p:cNvPr id="225" name="TextShape 3"/>
          <p:cNvSpPr txBox="1"/>
          <p:nvPr/>
        </p:nvSpPr>
        <p:spPr>
          <a:xfrm>
            <a:off x="0" y="0"/>
            <a:ext cx="0" cy="0"/>
          </a:xfrm>
          <a:prstGeom prst="rect">
            <a:avLst/>
          </a:prstGeom>
          <a:noFill/>
          <a:ln w="0">
            <a:noFill/>
          </a:ln>
        </p:spPr>
        <p:txBody>
          <a:bodyPr lIns="90000" tIns="45000" rIns="90000" bIns="45000">
            <a:noAutofit/>
          </a:bodyPr>
          <a:lstStyle/>
          <a:p>
            <a:pPr>
              <a:lnSpc>
                <a:spcPct val="100000"/>
              </a:lnSpc>
              <a:tabLst>
                <a:tab pos="0" algn="l"/>
              </a:tabLst>
            </a:pPr>
            <a:fld id="{78F4A3BA-CF1F-4EBB-B3DA-85E511754443}" type="slidenum">
              <a:rPr lang="en-US" sz="800" b="0" strike="noStrike" spc="-1">
                <a:solidFill>
                  <a:srgbClr val="000000"/>
                </a:solidFill>
                <a:latin typeface="Gill Sans Light"/>
                <a:ea typeface="Gill Sans Light"/>
              </a:rPr>
              <a:t>5</a:t>
            </a:fld>
            <a:endParaRPr lang="en-IN" sz="800" b="0" strike="noStrike" spc="-1">
              <a:latin typeface="Times New Roman"/>
            </a:endParaRPr>
          </a:p>
        </p:txBody>
      </p:sp>
    </p:spTree>
    <p:extLst>
      <p:ext uri="{BB962C8B-B14F-4D97-AF65-F5344CB8AC3E}">
        <p14:creationId xmlns:p14="http://schemas.microsoft.com/office/powerpoint/2010/main" val="63751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post-silicon stage, there are already some laser verification approaches applied in the areas of fault analysis, defect detection, etc. Such approaches often intend to do a thorough test applying laser beams on the chips after de-packaging and thinning.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these approaches have some challenges: First, </a:t>
            </a:r>
            <a:r>
              <a:rPr lang="en-US" sz="1200" strike="noStrike" spc="-1" dirty="0">
                <a:solidFill>
                  <a:srgbClr val="000000"/>
                </a:solidFill>
                <a:latin typeface="Arial"/>
              </a:rPr>
              <a:t>the de</a:t>
            </a:r>
            <a:r>
              <a:rPr lang="en-US" sz="1200" strike="noStrike" spc="-1" dirty="0">
                <a:solidFill>
                  <a:srgbClr val="000000"/>
                </a:solidFill>
                <a:latin typeface="Arial"/>
                <a:ea typeface="Gill Sans Light"/>
              </a:rPr>
              <a:t>-packaging and thinning are tedious, and they need to be carefully done to avoid damage to the chip. Second, an improper surface after polishing may cause laser scattering and lead to false observations about whether the security rules are violated.</a:t>
            </a:r>
            <a:endParaRPr lang="en-US" dirty="0"/>
          </a:p>
          <a:p>
            <a:endParaRPr lang="en-US" dirty="0"/>
          </a:p>
          <a:p>
            <a:r>
              <a:rPr lang="en-US" dirty="0"/>
              <a:t>Also, from the standpoint of avoiding the security issues, it is impractical to start over the design and make modifications is security issues are found by post-silicon approaches.</a:t>
            </a:r>
          </a:p>
        </p:txBody>
      </p:sp>
      <p:sp>
        <p:nvSpPr>
          <p:cNvPr id="4" name="Slide Number Placeholder 3"/>
          <p:cNvSpPr>
            <a:spLocks noGrp="1"/>
          </p:cNvSpPr>
          <p:nvPr>
            <p:ph type="sldNum" sz="quarter" idx="5"/>
          </p:nvPr>
        </p:nvSpPr>
        <p:spPr/>
        <p:txBody>
          <a:bodyPr/>
          <a:lstStyle/>
          <a:p>
            <a:fld id="{4D21255E-3B60-44A7-B566-089188D350C6}" type="slidenum">
              <a:rPr lang="en-US" smtClean="0"/>
              <a:t>6</a:t>
            </a:fld>
            <a:endParaRPr lang="en-US"/>
          </a:p>
        </p:txBody>
      </p:sp>
    </p:spTree>
    <p:extLst>
      <p:ext uri="{BB962C8B-B14F-4D97-AF65-F5344CB8AC3E}">
        <p14:creationId xmlns:p14="http://schemas.microsoft.com/office/powerpoint/2010/main" val="15906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NewRomanPSMT"/>
              </a:rPr>
              <a:t>Pre-silicon LFI modeling can be done at several design abstractions: logical, electrical, and device-level to investigate the impact of laser on digital circuits.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a:t>
            </a:r>
            <a:r>
              <a:rPr lang="en-US" sz="1200" dirty="0">
                <a:effectLst/>
                <a:latin typeface="TimesNewRomanPSMT"/>
              </a:rPr>
              <a:t>Logical fault simulation relies on injecting fault during RTL/netlist simulation, thus is fast but cannot account for any physical characteristics of the laser (laser intensity, spot size, wavelength, etc.) nor the layout (power distribution network, metal widths, routing, etc.).</a:t>
            </a:r>
            <a:endParaRPr lang="en-US" dirty="0"/>
          </a:p>
          <a:p>
            <a:r>
              <a:rPr lang="en-US" dirty="0"/>
              <a:t>2. </a:t>
            </a:r>
            <a:r>
              <a:rPr lang="en-US" sz="1200" dirty="0">
                <a:effectLst/>
                <a:latin typeface="TimesNewRomanPSMT"/>
              </a:rPr>
              <a:t>For electrical models, the laser's impact is modeled as a photocurrent (using the current source) induced at the reverse-biased PN junctions during SPICE simulations.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US" sz="1200" dirty="0">
                <a:effectLst/>
                <a:latin typeface="TimesNewRomanPSMT"/>
              </a:rPr>
              <a:t>In contrast, device-based (TCAD) models use heavy ions to model the laser impact during device simulation.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NewRomanPSMT"/>
              </a:rPr>
              <a:t>Though both electrical and device models can account for the physical characteristics of the laser during modeling, they are not scalable to large designs due to modeling and simulation complexity.</a:t>
            </a:r>
            <a:endParaRPr lang="en-US" dirty="0">
              <a:effectLst/>
            </a:endParaRPr>
          </a:p>
        </p:txBody>
      </p:sp>
    </p:spTree>
    <p:extLst>
      <p:ext uri="{BB962C8B-B14F-4D97-AF65-F5344CB8AC3E}">
        <p14:creationId xmlns:p14="http://schemas.microsoft.com/office/powerpoint/2010/main" val="40239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NewRomanPSMT"/>
              </a:rPr>
              <a:t>From here we can summarize the limitations of existing laser verification or modeling methods.</a:t>
            </a:r>
          </a:p>
          <a:p>
            <a:endParaRPr lang="en-US" sz="1200" dirty="0">
              <a:effectLst/>
              <a:latin typeface="TimesNewRomanPSMT"/>
            </a:endParaRPr>
          </a:p>
          <a:p>
            <a:r>
              <a:rPr lang="en-US" sz="1200" dirty="0">
                <a:effectLst/>
                <a:latin typeface="TimesNewRomanPSMT"/>
              </a:rPr>
              <a:t>For post-silicon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spc="-1" dirty="0">
                <a:solidFill>
                  <a:srgbClr val="000000"/>
                </a:solidFill>
                <a:latin typeface="Arial" panose="020B0604020202020204" pitchFamily="34" charset="0"/>
                <a:ea typeface="Arial"/>
                <a:cs typeface="Arial" panose="020B0604020202020204" pitchFamily="34" charset="0"/>
              </a:rPr>
              <a:t>1. It has huge fixed and recurring cost, which includes the equipment and maintenance. Also, from security perspective, different attackers with different approaches need to be considered. Thus, a diverse set of laser / optical sources for different test scenarios is necessary.</a:t>
            </a:r>
            <a:endParaRPr lang="en-IN" sz="1200" strike="noStrike" spc="-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spc="-1" dirty="0">
                <a:solidFill>
                  <a:srgbClr val="000000"/>
                </a:solidFill>
                <a:latin typeface="Arial" panose="020B0604020202020204" pitchFamily="34" charset="0"/>
                <a:ea typeface="Arial"/>
                <a:cs typeface="Arial" panose="020B0604020202020204" pitchFamily="34" charset="0"/>
              </a:rPr>
              <a:t>2. As mentioned, de-packaging, substrate-polishing to ensure a proper surface without damaging the functionality are time-consuming. It would be more difficult and expensive to get repeated process and results.</a:t>
            </a:r>
            <a:endParaRPr lang="en-IN" sz="1200" strike="noStrike" spc="-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spc="-1" dirty="0">
                <a:solidFill>
                  <a:srgbClr val="000000"/>
                </a:solidFill>
                <a:latin typeface="Arial" panose="020B0604020202020204" pitchFamily="34" charset="0"/>
                <a:ea typeface="Arial"/>
                <a:cs typeface="Arial" panose="020B0604020202020204" pitchFamily="34" charset="0"/>
              </a:rPr>
              <a:t>3. Need to start over the chip design if vulnerable to laser fault-injection</a:t>
            </a:r>
            <a:r>
              <a:rPr lang="en-IN" sz="1200" strike="noStrike" spc="-1" dirty="0">
                <a:solidFill>
                  <a:schemeClr val="tx1"/>
                </a:solidFill>
                <a:latin typeface="Arial" panose="020B0604020202020204" pitchFamily="34" charset="0"/>
                <a:ea typeface="+mn-ea"/>
                <a:cs typeface="Arial" panose="020B0604020202020204" pitchFamily="34" charset="0"/>
              </a:rPr>
              <a:t>, which brings </a:t>
            </a:r>
            <a:r>
              <a:rPr lang="en-US" sz="1200" strike="noStrike" spc="-1" dirty="0">
                <a:solidFill>
                  <a:srgbClr val="000000"/>
                </a:solidFill>
                <a:latin typeface="Arial" panose="020B0604020202020204" pitchFamily="34" charset="0"/>
                <a:ea typeface="+mn-ea"/>
                <a:cs typeface="Arial" panose="020B0604020202020204" pitchFamily="34" charset="0"/>
              </a:rPr>
              <a:t>d</a:t>
            </a:r>
            <a:r>
              <a:rPr lang="en-US" sz="1200" strike="noStrike" spc="-1" dirty="0">
                <a:solidFill>
                  <a:srgbClr val="000000"/>
                </a:solidFill>
                <a:latin typeface="Arial" panose="020B0604020202020204" pitchFamily="34" charset="0"/>
                <a:ea typeface="Arial"/>
                <a:cs typeface="Arial" panose="020B0604020202020204" pitchFamily="34" charset="0"/>
              </a:rPr>
              <a:t>esign and countermeasure complexity</a:t>
            </a:r>
            <a:endParaRPr lang="en-IN" sz="1200" strike="noStrike" spc="-1" dirty="0">
              <a:latin typeface="Arial" panose="020B0604020202020204" pitchFamily="34" charset="0"/>
              <a:cs typeface="Arial" panose="020B0604020202020204" pitchFamily="34" charset="0"/>
            </a:endParaRPr>
          </a:p>
          <a:p>
            <a:endParaRPr lang="en-US" sz="1200" dirty="0">
              <a:effectLst/>
              <a:latin typeface="TimesNewRomanPSMT"/>
            </a:endParaRPr>
          </a:p>
          <a:p>
            <a:r>
              <a:rPr lang="en-US" sz="1200" dirty="0">
                <a:effectLst/>
                <a:latin typeface="TimesNewRomanPSMT"/>
              </a:rPr>
              <a:t>For pre-silicon laser modeling: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TimesNewRomanPSMT"/>
              </a:rPr>
              <a:t>Current approaches using SPICE model or TCAD model are focusing on individual cells, it is impractical to apply these modeling on the full layout.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TimesNewRomanPSMT"/>
              </a:rPr>
              <a:t>Also, due the reduced technology node, </a:t>
            </a:r>
            <a:r>
              <a:rPr lang="en-US" sz="1200" strike="noStrike" spc="-1" dirty="0">
                <a:solidFill>
                  <a:srgbClr val="000000"/>
                </a:solidFill>
                <a:latin typeface="Arial" panose="020B0604020202020204" pitchFamily="34" charset="0"/>
                <a:ea typeface="Arial"/>
                <a:cs typeface="Arial" panose="020B0604020202020204" pitchFamily="34" charset="0"/>
              </a:rPr>
              <a:t>a single laser can impact multiple cells and those faults at different locations can propagate, therefore, the multi-laser fault scenario should be considered.</a:t>
            </a:r>
            <a:endParaRPr lang="en-US" sz="1200" dirty="0">
              <a:effectLst/>
              <a:latin typeface="TimesNewRomanPSMT"/>
            </a:endParaRPr>
          </a:p>
          <a:p>
            <a:endParaRPr lang="en-US" sz="1200" dirty="0">
              <a:effectLst/>
              <a:latin typeface="TimesNewRomanPSMT"/>
            </a:endParaRPr>
          </a:p>
        </p:txBody>
      </p:sp>
      <p:sp>
        <p:nvSpPr>
          <p:cNvPr id="4" name="Slide Number Placeholder 3"/>
          <p:cNvSpPr>
            <a:spLocks noGrp="1"/>
          </p:cNvSpPr>
          <p:nvPr>
            <p:ph type="sldNum" sz="quarter" idx="5"/>
          </p:nvPr>
        </p:nvSpPr>
        <p:spPr/>
        <p:txBody>
          <a:bodyPr/>
          <a:lstStyle/>
          <a:p>
            <a:fld id="{4D21255E-3B60-44A7-B566-089188D350C6}" type="slidenum">
              <a:rPr lang="en-US" smtClean="0"/>
              <a:t>8</a:t>
            </a:fld>
            <a:endParaRPr lang="en-US"/>
          </a:p>
        </p:txBody>
      </p:sp>
    </p:spTree>
    <p:extLst>
      <p:ext uri="{BB962C8B-B14F-4D97-AF65-F5344CB8AC3E}">
        <p14:creationId xmlns:p14="http://schemas.microsoft.com/office/powerpoint/2010/main" val="2315822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NewRomanPSMT"/>
              </a:rPr>
              <a:t>Therefore, a scalable pre-silicon LFI assessment framework that combines different modeling abstractions is needed to allow fast LFI assessment of layout designs. </a:t>
            </a:r>
            <a:endParaRPr lang="en-US" dirty="0"/>
          </a:p>
          <a:p>
            <a:endParaRPr lang="en-US" dirty="0"/>
          </a:p>
          <a:p>
            <a:r>
              <a:rPr lang="en-US" dirty="0"/>
              <a:t>To achieve this, such tool must have two capabilities: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strike="noStrike" spc="-1" dirty="0">
                <a:solidFill>
                  <a:srgbClr val="000000"/>
                </a:solidFill>
                <a:latin typeface="Arial"/>
                <a:ea typeface="Arial"/>
              </a:rPr>
              <a:t>Consideration of physical characteristics: The tool should consider cell's spatial position, neighbor cells, power distribution network, switching activity, etc. It can also be used to evaluate countermeasures that may require multiple design changes and fine adjustments, which is difficult to do so </a:t>
            </a:r>
            <a:r>
              <a:rPr lang="en-US" sz="1200" spc="-1" dirty="0">
                <a:solidFill>
                  <a:srgbClr val="000000"/>
                </a:solidFill>
                <a:latin typeface="Arial"/>
                <a:ea typeface="Arial"/>
              </a:rPr>
              <a:t>at</a:t>
            </a:r>
            <a:r>
              <a:rPr lang="zh-CN" altLang="en-US" sz="1200" spc="-1" dirty="0">
                <a:solidFill>
                  <a:srgbClr val="000000"/>
                </a:solidFill>
                <a:latin typeface="Arial"/>
                <a:ea typeface="Arial"/>
              </a:rPr>
              <a:t> </a:t>
            </a:r>
            <a:r>
              <a:rPr lang="en-US" sz="1200" strike="noStrike" spc="-1" dirty="0">
                <a:solidFill>
                  <a:srgbClr val="000000"/>
                </a:solidFill>
                <a:latin typeface="Arial"/>
                <a:ea typeface="Arial"/>
              </a:rPr>
              <a:t>post-silicon.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sz="1200" strike="noStrike" spc="-1" dirty="0">
                <a:solidFill>
                  <a:srgbClr val="000000"/>
                </a:solidFill>
                <a:latin typeface="Arial"/>
                <a:ea typeface="Arial"/>
              </a:rPr>
              <a:t>Flexibility in design changes: the tool should be scalable between different attack scenarios and designs. Since such requirements are time-consuming to achieve at layout-level, it is necessary to exploit the </a:t>
            </a:r>
            <a:r>
              <a:rPr lang="en-US" sz="1200" spc="-1" dirty="0">
                <a:solidFill>
                  <a:srgbClr val="000000"/>
                </a:solidFill>
                <a:latin typeface="Arial"/>
              </a:rPr>
              <a:t>combinations of logical and layout simulation results.</a:t>
            </a:r>
            <a:endParaRPr lang="en-US" dirty="0"/>
          </a:p>
        </p:txBody>
      </p:sp>
    </p:spTree>
    <p:extLst>
      <p:ext uri="{BB962C8B-B14F-4D97-AF65-F5344CB8AC3E}">
        <p14:creationId xmlns:p14="http://schemas.microsoft.com/office/powerpoint/2010/main" val="354033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amp; Subtitle">
    <p:spTree>
      <p:nvGrpSpPr>
        <p:cNvPr id="1" name=""/>
        <p:cNvGrpSpPr/>
        <p:nvPr/>
      </p:nvGrpSpPr>
      <p:grpSpPr>
        <a:xfrm>
          <a:off x="0" y="0"/>
          <a:ext cx="0" cy="0"/>
          <a:chOff x="0" y="0"/>
          <a:chExt cx="0" cy="0"/>
        </a:xfrm>
      </p:grpSpPr>
      <p:sp>
        <p:nvSpPr>
          <p:cNvPr id="16" name="Shape 16"/>
          <p:cNvSpPr/>
          <p:nvPr userDrawn="1"/>
        </p:nvSpPr>
        <p:spPr>
          <a:xfrm>
            <a:off x="-11906" y="-35717"/>
            <a:ext cx="12203906" cy="473040"/>
          </a:xfrm>
          <a:prstGeom prst="rect">
            <a:avLst/>
          </a:prstGeom>
          <a:solidFill>
            <a:srgbClr val="191EA2"/>
          </a:solidFill>
          <a:ln w="25400" cap="flat">
            <a:solidFill>
              <a:srgbClr val="000000">
                <a:alpha val="0"/>
              </a:srgbClr>
            </a:solidFill>
            <a:prstDash val="solid"/>
            <a:miter lim="400000"/>
          </a:ln>
          <a:effectLst/>
        </p:spPr>
        <p:txBody>
          <a:bodyPr wrap="square" lIns="0" tIns="0" rIns="0" bIns="0" numCol="1" anchor="ctr">
            <a:noAutofit/>
          </a:bodyPr>
          <a:lstStyle/>
          <a:p>
            <a:pPr lvl="0" algn="ctr" defTabSz="410751">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3" name="Shape 23"/>
          <p:cNvSpPr/>
          <p:nvPr/>
        </p:nvSpPr>
        <p:spPr>
          <a:xfrm>
            <a:off x="0" y="6527602"/>
            <a:ext cx="12227719" cy="330398"/>
          </a:xfrm>
          <a:prstGeom prst="rect">
            <a:avLst/>
          </a:prstGeom>
          <a:solidFill>
            <a:srgbClr val="191EA2"/>
          </a:solidFill>
          <a:ln w="25400">
            <a:miter lim="400000"/>
          </a:ln>
          <a:extLst>
            <a:ext uri="{C572A759-6A51-4108-AA02-DFA0A04FC94B}">
              <ma14:wrappingTextBoxFlag xmlns:ma14="http://schemas.microsoft.com/office/mac/drawingml/2011/main" xmlns="" val="1"/>
            </a:ext>
          </a:extLst>
        </p:spPr>
        <p:txBody>
          <a:bodyPr lIns="0" tIns="0" rIns="0" bIns="0" anchor="ctr"/>
          <a:lstStyle>
            <a:lvl1pPr defTabSz="584200">
              <a:defRPr sz="1800">
                <a:solidFill>
                  <a:srgbClr val="FFFFFF"/>
                </a:solidFill>
                <a:effectLst>
                  <a:outerShdw blurRad="38100" dist="12700" dir="5400000" rotWithShape="0">
                    <a:srgbClr val="000000">
                      <a:alpha val="50000"/>
                    </a:srgbClr>
                  </a:outerShdw>
                </a:effectLst>
                <a:latin typeface="+mn-lt"/>
                <a:ea typeface="+mn-ea"/>
                <a:cs typeface="+mn-cs"/>
                <a:sym typeface="Gill Sans Light"/>
              </a:defRPr>
            </a:lvl1pPr>
          </a:lstStyle>
          <a:p>
            <a:pPr lvl="0">
              <a:defRPr>
                <a:solidFill>
                  <a:srgbClr val="000000"/>
                </a:solidFill>
                <a:effectLst/>
              </a:defRPr>
            </a:pPr>
            <a:r>
              <a:rPr lang="en-US" sz="1687">
                <a:solidFill>
                  <a:srgbClr val="FFFFFF"/>
                </a:solidFill>
                <a:effectLst>
                  <a:outerShdw blurRad="38100" dist="12700" dir="5400000" rotWithShape="0">
                    <a:srgbClr val="000000">
                      <a:alpha val="50000"/>
                    </a:srgbClr>
                  </a:outerShdw>
                </a:effectLst>
              </a:rPr>
              <a:t>  </a:t>
            </a:r>
            <a:endParaRPr sz="1687">
              <a:solidFill>
                <a:srgbClr val="FFFFFF"/>
              </a:solidFill>
              <a:effectLst>
                <a:outerShdw blurRad="38100" dist="12700" dir="5400000" rotWithShape="0">
                  <a:srgbClr val="000000">
                    <a:alpha val="50000"/>
                  </a:srgbClr>
                </a:outerShdw>
              </a:effectLst>
            </a:endParaRPr>
          </a:p>
        </p:txBody>
      </p:sp>
      <p:sp>
        <p:nvSpPr>
          <p:cNvPr id="24" name="Shape 24"/>
          <p:cNvSpPr>
            <a:spLocks noGrp="1"/>
          </p:cNvSpPr>
          <p:nvPr>
            <p:ph type="title"/>
          </p:nvPr>
        </p:nvSpPr>
        <p:spPr>
          <a:xfrm>
            <a:off x="1190625" y="833879"/>
            <a:ext cx="9810750" cy="1921654"/>
          </a:xfrm>
          <a:prstGeom prst="rect">
            <a:avLst/>
          </a:prstGeom>
        </p:spPr>
        <p:txBody>
          <a:bodyPr lIns="50800" tIns="50800" rIns="50800" bIns="50800"/>
          <a:lstStyle>
            <a:lvl1pPr algn="ctr">
              <a:defRPr sz="4800">
                <a:solidFill>
                  <a:srgbClr val="000000"/>
                </a:solidFill>
              </a:defRPr>
            </a:lvl1pPr>
          </a:lstStyle>
          <a:p>
            <a:pPr lvl="0">
              <a:defRPr sz="1800"/>
            </a:pPr>
            <a:r>
              <a:rPr lang="en-US" sz="5906"/>
              <a:t>Title Text</a:t>
            </a:r>
            <a:endParaRPr sz="5906"/>
          </a:p>
        </p:txBody>
      </p:sp>
      <p:grpSp>
        <p:nvGrpSpPr>
          <p:cNvPr id="3" name="Group 2">
            <a:extLst>
              <a:ext uri="{FF2B5EF4-FFF2-40B4-BE49-F238E27FC236}">
                <a16:creationId xmlns:a16="http://schemas.microsoft.com/office/drawing/2014/main" id="{93E0D210-42C1-480C-961F-8FD90CF58593}"/>
              </a:ext>
            </a:extLst>
          </p:cNvPr>
          <p:cNvGrpSpPr/>
          <p:nvPr userDrawn="1"/>
        </p:nvGrpSpPr>
        <p:grpSpPr>
          <a:xfrm>
            <a:off x="4544724" y="4679203"/>
            <a:ext cx="3102552" cy="1014026"/>
            <a:chOff x="4427207" y="4559460"/>
            <a:chExt cx="3102552" cy="1014026"/>
          </a:xfrm>
        </p:grpSpPr>
        <p:pic>
          <p:nvPicPr>
            <p:cNvPr id="21" name="droppedImage.png"/>
            <p:cNvPicPr/>
            <p:nvPr/>
          </p:nvPicPr>
          <p:blipFill>
            <a:blip r:embed="rId2"/>
            <a:stretch>
              <a:fillRect/>
            </a:stretch>
          </p:blipFill>
          <p:spPr>
            <a:xfrm>
              <a:off x="6519450" y="4559460"/>
              <a:ext cx="1010309" cy="1012738"/>
            </a:xfrm>
            <a:prstGeom prst="rect">
              <a:avLst/>
            </a:prstGeom>
            <a:ln w="12700" cap="flat">
              <a:noFill/>
              <a:miter lim="400000"/>
            </a:ln>
            <a:effectLst/>
          </p:spPr>
        </p:pic>
        <p:pic>
          <p:nvPicPr>
            <p:cNvPr id="4" name="Picture 3"/>
            <p:cNvPicPr>
              <a:picLocks noChangeAspect="1"/>
            </p:cNvPicPr>
            <p:nvPr/>
          </p:nvPicPr>
          <p:blipFill>
            <a:blip r:embed="rId3"/>
            <a:stretch>
              <a:fillRect/>
            </a:stretch>
          </p:blipFill>
          <p:spPr>
            <a:xfrm>
              <a:off x="4427207" y="4560748"/>
              <a:ext cx="1670072" cy="1012738"/>
            </a:xfrm>
            <a:prstGeom prst="rect">
              <a:avLst/>
            </a:prstGeom>
          </p:spPr>
        </p:pic>
        <p:cxnSp>
          <p:nvCxnSpPr>
            <p:cNvPr id="12" name="Straight Connector 11">
              <a:extLst>
                <a:ext uri="{FF2B5EF4-FFF2-40B4-BE49-F238E27FC236}">
                  <a16:creationId xmlns:a16="http://schemas.microsoft.com/office/drawing/2014/main" id="{11F14677-353E-6346-9FB7-9ECD12D04CAE}"/>
                </a:ext>
              </a:extLst>
            </p:cNvPr>
            <p:cNvCxnSpPr>
              <a:cxnSpLocks/>
            </p:cNvCxnSpPr>
            <p:nvPr userDrawn="1"/>
          </p:nvCxnSpPr>
          <p:spPr>
            <a:xfrm>
              <a:off x="6308364" y="4559460"/>
              <a:ext cx="0" cy="1012738"/>
            </a:xfrm>
            <a:prstGeom prst="line">
              <a:avLst/>
            </a:prstGeom>
            <a:noFill/>
            <a:ln w="38100"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grpSp>
      <p:sp>
        <p:nvSpPr>
          <p:cNvPr id="9" name="Shape 24">
            <a:extLst>
              <a:ext uri="{FF2B5EF4-FFF2-40B4-BE49-F238E27FC236}">
                <a16:creationId xmlns:a16="http://schemas.microsoft.com/office/drawing/2014/main" id="{4B50E310-F5D6-4BE5-91E7-C4B455C3491A}"/>
              </a:ext>
            </a:extLst>
          </p:cNvPr>
          <p:cNvSpPr txBox="1">
            <a:spLocks/>
          </p:cNvSpPr>
          <p:nvPr userDrawn="1"/>
        </p:nvSpPr>
        <p:spPr>
          <a:xfrm>
            <a:off x="1190625" y="2682682"/>
            <a:ext cx="9810750" cy="152671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lgn="ctr" defTabSz="410751" eaLnBrk="1" hangingPunct="1">
              <a:defRPr sz="4800" b="1">
                <a:solidFill>
                  <a:srgbClr val="00000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a:defRPr sz="1800"/>
            </a:pPr>
            <a:endParaRPr lang="en-US" sz="3400" b="0" kern="0"/>
          </a:p>
        </p:txBody>
      </p:sp>
    </p:spTree>
    <p:extLst>
      <p:ext uri="{BB962C8B-B14F-4D97-AF65-F5344CB8AC3E}">
        <p14:creationId xmlns:p14="http://schemas.microsoft.com/office/powerpoint/2010/main" val="337093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DE4AB33A-AB1C-4DFC-8B67-2A12D7CFFA66}" type="slidenum">
              <a:rPr lang="en-US"/>
              <a:pPr>
                <a:defRPr/>
              </a:pPr>
              <a:t>‹#›</a:t>
            </a:fld>
            <a:endParaRPr lang="en-US"/>
          </a:p>
        </p:txBody>
      </p:sp>
    </p:spTree>
    <p:extLst>
      <p:ext uri="{BB962C8B-B14F-4D97-AF65-F5344CB8AC3E}">
        <p14:creationId xmlns:p14="http://schemas.microsoft.com/office/powerpoint/2010/main" val="2174524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0"/>
            <a:ext cx="10941480" cy="865800"/>
          </a:xfrm>
          <a:prstGeom prst="rect">
            <a:avLst/>
          </a:prstGeom>
        </p:spPr>
        <p:txBody>
          <a:bodyPr lIns="0" tIns="0" rIns="0" bIns="0" anchor="ctr">
            <a:noAutofit/>
          </a:bodyPr>
          <a:lstStyle/>
          <a:p>
            <a:endParaRPr lang="en-IN" sz="800" b="0" strike="noStrike" spc="-1">
              <a:solidFill>
                <a:srgbClr val="000000"/>
              </a:solidFill>
              <a:latin typeface="Gill Sans Light"/>
            </a:endParaRPr>
          </a:p>
        </p:txBody>
      </p:sp>
      <p:sp>
        <p:nvSpPr>
          <p:cNvPr id="61" name="PlaceHolder 2"/>
          <p:cNvSpPr>
            <a:spLocks noGrp="1"/>
          </p:cNvSpPr>
          <p:nvPr>
            <p:ph type="body"/>
          </p:nvPr>
        </p:nvSpPr>
        <p:spPr>
          <a:xfrm>
            <a:off x="141120" y="1116360"/>
            <a:ext cx="11862360" cy="4848480"/>
          </a:xfrm>
          <a:prstGeom prst="rect">
            <a:avLst/>
          </a:prstGeom>
        </p:spPr>
        <p:txBody>
          <a:bodyPr lIns="0" tIns="0" rIns="0" bIns="0">
            <a:normAutofit/>
          </a:bodyPr>
          <a:lstStyle/>
          <a:p>
            <a:endParaRPr lang="en-IN" sz="2400" b="1" strike="noStrike" spc="-1">
              <a:solidFill>
                <a:srgbClr val="000000"/>
              </a:solidFill>
              <a:latin typeface="Arial"/>
            </a:endParaRPr>
          </a:p>
        </p:txBody>
      </p:sp>
    </p:spTree>
    <p:extLst>
      <p:ext uri="{BB962C8B-B14F-4D97-AF65-F5344CB8AC3E}">
        <p14:creationId xmlns:p14="http://schemas.microsoft.com/office/powerpoint/2010/main" val="36088427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159024" y="-1"/>
            <a:ext cx="10280564" cy="723980"/>
          </a:xfrm>
          <a:prstGeom prst="rect">
            <a:avLst/>
          </a:prstGeom>
          <a:ln w="12700">
            <a:miter lim="400000"/>
          </a:ln>
          <a:extLst>
            <a:ext uri="{C572A759-6A51-4108-AA02-DFA0A04FC94B}">
              <ma14:wrappingTextBoxFlag xmlns:ma14="http://schemas.microsoft.com/office/mac/drawingml/2011/main" xmlns="" val="1"/>
            </a:ext>
          </a:extLst>
        </p:spPr>
        <p:txBody>
          <a:bodyPr lIns="127000" tIns="127000" rIns="127000" bIns="127000" anchor="ctr"/>
          <a:lstStyle/>
          <a:p>
            <a:pPr lvl="0">
              <a:defRPr sz="1800">
                <a:solidFill>
                  <a:srgbClr val="000000"/>
                </a:solidFill>
              </a:defRPr>
            </a:pPr>
            <a:r>
              <a:rPr sz="4781">
                <a:solidFill>
                  <a:srgbClr val="FFFFFF"/>
                </a:solidFill>
              </a:rPr>
              <a:t>Title Text</a:t>
            </a:r>
          </a:p>
        </p:txBody>
      </p:sp>
      <p:sp>
        <p:nvSpPr>
          <p:cNvPr id="13" name="Shape 13"/>
          <p:cNvSpPr>
            <a:spLocks noGrp="1"/>
          </p:cNvSpPr>
          <p:nvPr>
            <p:ph type="body" idx="1"/>
          </p:nvPr>
        </p:nvSpPr>
        <p:spPr>
          <a:xfrm>
            <a:off x="141271" y="1116211"/>
            <a:ext cx="11788792" cy="484882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pPr>
            <a:r>
              <a:rPr sz="2953"/>
              <a:t>Body Level One</a:t>
            </a:r>
          </a:p>
          <a:p>
            <a:pPr lvl="1">
              <a:defRPr sz="1800"/>
            </a:pPr>
            <a:r>
              <a:rPr sz="2953"/>
              <a:t>Body Level Two</a:t>
            </a:r>
          </a:p>
          <a:p>
            <a:pPr lvl="2">
              <a:defRPr sz="1800"/>
            </a:pPr>
            <a:r>
              <a:rPr sz="2953"/>
              <a:t>Body Level Three</a:t>
            </a:r>
          </a:p>
          <a:p>
            <a:pPr lvl="3">
              <a:defRPr sz="1800"/>
            </a:pPr>
            <a:r>
              <a:rPr sz="2953"/>
              <a:t>Body Level Four</a:t>
            </a:r>
          </a:p>
          <a:p>
            <a:pPr lvl="4">
              <a:defRPr sz="1800"/>
            </a:pPr>
            <a:r>
              <a:rPr sz="2953"/>
              <a:t>Body Level Five</a:t>
            </a:r>
          </a:p>
        </p:txBody>
      </p:sp>
      <p:sp>
        <p:nvSpPr>
          <p:cNvPr id="14" name="Shape 14"/>
          <p:cNvSpPr>
            <a:spLocks noGrp="1"/>
          </p:cNvSpPr>
          <p:nvPr>
            <p:ph type="sldNum" sz="quarter" idx="2"/>
          </p:nvPr>
        </p:nvSpPr>
        <p:spPr>
          <a:xfrm>
            <a:off x="11658035" y="6567394"/>
            <a:ext cx="198772" cy="194797"/>
          </a:xfrm>
          <a:prstGeom prst="rect">
            <a:avLst/>
          </a:prstGeom>
          <a:ln w="12700">
            <a:miter lim="400000"/>
          </a:ln>
        </p:spPr>
        <p:txBody>
          <a:bodyPr wrap="none" lIns="0" tIns="0" rIns="0" bIns="0">
            <a:spAutoFit/>
          </a:bodyPr>
          <a:lstStyle>
            <a:lvl1pPr algn="ctr" defTabSz="410751">
              <a:defRPr sz="1266">
                <a:solidFill>
                  <a:srgbClr val="003893"/>
                </a:solidFill>
                <a:latin typeface="Gill Sans"/>
                <a:ea typeface="Gill Sans"/>
                <a:cs typeface="Gill Sans"/>
                <a:sym typeface="Gill Sans"/>
              </a:defRPr>
            </a:lvl1pPr>
          </a:lstStyle>
          <a:p>
            <a:fld id="{3F03A6CE-FA7F-4521-8D91-BD78BED4306F}" type="slidenum">
              <a:rPr lang="en-US" smtClean="0"/>
              <a:t>‹#›</a:t>
            </a:fld>
            <a:endParaRPr lang="en-US"/>
          </a:p>
        </p:txBody>
      </p:sp>
      <p:sp>
        <p:nvSpPr>
          <p:cNvPr id="21" name="Shape 2"/>
          <p:cNvSpPr/>
          <p:nvPr/>
        </p:nvSpPr>
        <p:spPr>
          <a:xfrm>
            <a:off x="159024" y="678260"/>
            <a:ext cx="10280564" cy="45719"/>
          </a:xfrm>
          <a:prstGeom prst="rect">
            <a:avLst/>
          </a:prstGeom>
          <a:solidFill>
            <a:srgbClr val="191EA2"/>
          </a:solidFill>
          <a:ln w="25400" cap="flat">
            <a:solidFill>
              <a:srgbClr val="000000">
                <a:alpha val="0"/>
              </a:srgbClr>
            </a:solidFill>
            <a:prstDash val="solid"/>
            <a:miter lim="400000"/>
          </a:ln>
          <a:effectLst/>
        </p:spPr>
        <p:txBody>
          <a:bodyPr wrap="square" lIns="0" tIns="0" rIns="0" bIns="0" numCol="1" anchor="ctr">
            <a:noAutofit/>
          </a:bodyPr>
          <a:lstStyle/>
          <a:p>
            <a:pPr lvl="0" algn="ctr" defTabSz="410751">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200">
              <a:effectLst/>
            </a:endParaRPr>
          </a:p>
        </p:txBody>
      </p:sp>
      <p:grpSp>
        <p:nvGrpSpPr>
          <p:cNvPr id="2" name="Group 1">
            <a:extLst>
              <a:ext uri="{FF2B5EF4-FFF2-40B4-BE49-F238E27FC236}">
                <a16:creationId xmlns:a16="http://schemas.microsoft.com/office/drawing/2014/main" id="{E71E0B38-F2DE-4476-B1A3-D20E07EDDCAF}"/>
              </a:ext>
            </a:extLst>
          </p:cNvPr>
          <p:cNvGrpSpPr/>
          <p:nvPr userDrawn="1"/>
        </p:nvGrpSpPr>
        <p:grpSpPr>
          <a:xfrm>
            <a:off x="10624419" y="187121"/>
            <a:ext cx="1385681" cy="438727"/>
            <a:chOff x="10560835" y="238594"/>
            <a:chExt cx="1385681" cy="438727"/>
          </a:xfrm>
        </p:grpSpPr>
        <p:pic>
          <p:nvPicPr>
            <p:cNvPr id="19" name="droppedImage.png"/>
            <p:cNvPicPr/>
            <p:nvPr/>
          </p:nvPicPr>
          <p:blipFill>
            <a:blip r:embed="rId5"/>
            <a:stretch>
              <a:fillRect/>
            </a:stretch>
          </p:blipFill>
          <p:spPr>
            <a:xfrm>
              <a:off x="11514770" y="238594"/>
              <a:ext cx="431746" cy="431257"/>
            </a:xfrm>
            <a:prstGeom prst="rect">
              <a:avLst/>
            </a:prstGeom>
            <a:ln w="12700" cap="flat">
              <a:noFill/>
              <a:miter lim="400000"/>
            </a:ln>
            <a:effectLst/>
          </p:spPr>
        </p:pic>
        <p:pic>
          <p:nvPicPr>
            <p:cNvPr id="27" name="Picture 26"/>
            <p:cNvPicPr>
              <a:picLocks noChangeAspect="1"/>
            </p:cNvPicPr>
            <p:nvPr/>
          </p:nvPicPr>
          <p:blipFill>
            <a:blip r:embed="rId6"/>
            <a:stretch>
              <a:fillRect/>
            </a:stretch>
          </p:blipFill>
          <p:spPr>
            <a:xfrm>
              <a:off x="10560835" y="245901"/>
              <a:ext cx="711440" cy="431420"/>
            </a:xfrm>
            <a:prstGeom prst="rect">
              <a:avLst/>
            </a:prstGeom>
          </p:spPr>
        </p:pic>
        <p:cxnSp>
          <p:nvCxnSpPr>
            <p:cNvPr id="3" name="Straight Connector 2">
              <a:extLst>
                <a:ext uri="{FF2B5EF4-FFF2-40B4-BE49-F238E27FC236}">
                  <a16:creationId xmlns:a16="http://schemas.microsoft.com/office/drawing/2014/main" id="{FED036EF-15C7-594A-9336-DFC7BB927525}"/>
                </a:ext>
              </a:extLst>
            </p:cNvPr>
            <p:cNvCxnSpPr>
              <a:cxnSpLocks/>
            </p:cNvCxnSpPr>
            <p:nvPr userDrawn="1"/>
          </p:nvCxnSpPr>
          <p:spPr>
            <a:xfrm>
              <a:off x="11393522" y="238594"/>
              <a:ext cx="0" cy="431257"/>
            </a:xfrm>
            <a:prstGeom prst="line">
              <a:avLst/>
            </a:prstGeom>
            <a:noFill/>
            <a:ln w="38100"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181511297"/>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Lst>
  <p:hf hdr="0" ftr="0" dt="0"/>
  <p:txStyles>
    <p:titleStyle>
      <a:lvl1pPr defTabSz="410751" eaLnBrk="1" hangingPunct="1">
        <a:defRPr sz="44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p:titleStyle>
    <p:bodyStyle>
      <a:lvl1pPr marL="625056" indent="-401822" defTabSz="410751" eaLnBrk="1" hangingPunct="1">
        <a:spcBef>
          <a:spcPts val="844"/>
        </a:spcBef>
        <a:buSzPct val="100000"/>
        <a:buChar char="•"/>
        <a:defRPr sz="1969">
          <a:latin typeface="Arial"/>
          <a:ea typeface="+mn-ea"/>
          <a:cs typeface="Arial"/>
          <a:sym typeface="Gill Sans Light"/>
        </a:defRPr>
      </a:lvl1pPr>
      <a:lvl2pPr marL="937584" indent="-401822" defTabSz="410751" eaLnBrk="1" hangingPunct="1">
        <a:spcBef>
          <a:spcPts val="844"/>
        </a:spcBef>
        <a:buSzPct val="100000"/>
        <a:buChar char="•"/>
        <a:defRPr sz="1969">
          <a:latin typeface="Arial"/>
          <a:ea typeface="+mn-ea"/>
          <a:cs typeface="Arial"/>
          <a:sym typeface="Gill Sans Light"/>
        </a:defRPr>
      </a:lvl2pPr>
      <a:lvl3pPr marL="1250112" indent="-401822" defTabSz="410751" eaLnBrk="1" hangingPunct="1">
        <a:spcBef>
          <a:spcPts val="844"/>
        </a:spcBef>
        <a:buSzPct val="100000"/>
        <a:buChar char="•"/>
        <a:defRPr sz="1969">
          <a:latin typeface="Arial"/>
          <a:ea typeface="+mn-ea"/>
          <a:cs typeface="Arial"/>
          <a:sym typeface="Gill Sans Light"/>
        </a:defRPr>
      </a:lvl3pPr>
      <a:lvl4pPr marL="1562640" indent="-401822" defTabSz="410751" eaLnBrk="1" hangingPunct="1">
        <a:spcBef>
          <a:spcPts val="844"/>
        </a:spcBef>
        <a:buSzPct val="100000"/>
        <a:buChar char="•"/>
        <a:defRPr sz="1969">
          <a:latin typeface="Arial"/>
          <a:ea typeface="+mn-ea"/>
          <a:cs typeface="Arial"/>
          <a:sym typeface="Gill Sans Light"/>
        </a:defRPr>
      </a:lvl4pPr>
      <a:lvl5pPr marL="1875168" indent="-401822" defTabSz="410751" eaLnBrk="1" hangingPunct="1">
        <a:spcBef>
          <a:spcPts val="844"/>
        </a:spcBef>
        <a:buSzPct val="100000"/>
        <a:buChar char="•"/>
        <a:defRPr sz="1969">
          <a:latin typeface="Arial"/>
          <a:ea typeface="+mn-ea"/>
          <a:cs typeface="Arial"/>
          <a:sym typeface="Gill Sans Light"/>
        </a:defRPr>
      </a:lvl5pPr>
      <a:lvl6pPr marL="2125190" indent="-401822" defTabSz="410751" eaLnBrk="1" hangingPunct="1">
        <a:spcBef>
          <a:spcPts val="1687"/>
        </a:spcBef>
        <a:buSzPct val="171000"/>
        <a:buChar char="•"/>
        <a:defRPr sz="2953">
          <a:latin typeface="+mn-lt"/>
          <a:ea typeface="+mn-ea"/>
          <a:cs typeface="+mn-cs"/>
          <a:sym typeface="Gill Sans Light"/>
        </a:defRPr>
      </a:lvl6pPr>
      <a:lvl7pPr marL="2375212" indent="-401822" defTabSz="410751" eaLnBrk="1" hangingPunct="1">
        <a:spcBef>
          <a:spcPts val="1687"/>
        </a:spcBef>
        <a:buSzPct val="171000"/>
        <a:buChar char="•"/>
        <a:defRPr sz="2953">
          <a:latin typeface="+mn-lt"/>
          <a:ea typeface="+mn-ea"/>
          <a:cs typeface="+mn-cs"/>
          <a:sym typeface="Gill Sans Light"/>
        </a:defRPr>
      </a:lvl7pPr>
      <a:lvl8pPr marL="2625235" indent="-401822" defTabSz="410751" eaLnBrk="1" hangingPunct="1">
        <a:spcBef>
          <a:spcPts val="1687"/>
        </a:spcBef>
        <a:buSzPct val="171000"/>
        <a:buChar char="•"/>
        <a:defRPr sz="2953">
          <a:latin typeface="+mn-lt"/>
          <a:ea typeface="+mn-ea"/>
          <a:cs typeface="+mn-cs"/>
          <a:sym typeface="Gill Sans Light"/>
        </a:defRPr>
      </a:lvl8pPr>
      <a:lvl9pPr marL="2875257" indent="-401822" defTabSz="410751" eaLnBrk="1" hangingPunct="1">
        <a:spcBef>
          <a:spcPts val="1687"/>
        </a:spcBef>
        <a:buSzPct val="171000"/>
        <a:buChar char="•"/>
        <a:defRPr sz="2953">
          <a:latin typeface="+mn-lt"/>
          <a:ea typeface="+mn-ea"/>
          <a:cs typeface="+mn-cs"/>
          <a:sym typeface="Gill Sans Light"/>
        </a:defRPr>
      </a:lvl9pPr>
    </p:bodyStyle>
    <p:otherStyle>
      <a:lvl1pPr algn="ctr" defTabSz="410751" eaLnBrk="1" hangingPunct="1">
        <a:defRPr>
          <a:solidFill>
            <a:schemeClr val="tx1"/>
          </a:solidFill>
          <a:latin typeface="+mn-lt"/>
          <a:ea typeface="+mn-ea"/>
          <a:cs typeface="+mn-cs"/>
          <a:sym typeface="Gill Sans"/>
        </a:defRPr>
      </a:lvl1pPr>
      <a:lvl2pPr indent="160729" algn="ctr" defTabSz="410751" eaLnBrk="1" hangingPunct="1">
        <a:defRPr>
          <a:solidFill>
            <a:schemeClr val="tx1"/>
          </a:solidFill>
          <a:latin typeface="+mn-lt"/>
          <a:ea typeface="+mn-ea"/>
          <a:cs typeface="+mn-cs"/>
          <a:sym typeface="Gill Sans"/>
        </a:defRPr>
      </a:lvl2pPr>
      <a:lvl3pPr indent="321457" algn="ctr" defTabSz="410751" eaLnBrk="1" hangingPunct="1">
        <a:defRPr>
          <a:solidFill>
            <a:schemeClr val="tx1"/>
          </a:solidFill>
          <a:latin typeface="+mn-lt"/>
          <a:ea typeface="+mn-ea"/>
          <a:cs typeface="+mn-cs"/>
          <a:sym typeface="Gill Sans"/>
        </a:defRPr>
      </a:lvl3pPr>
      <a:lvl4pPr indent="482186" algn="ctr" defTabSz="410751" eaLnBrk="1" hangingPunct="1">
        <a:defRPr>
          <a:solidFill>
            <a:schemeClr val="tx1"/>
          </a:solidFill>
          <a:latin typeface="+mn-lt"/>
          <a:ea typeface="+mn-ea"/>
          <a:cs typeface="+mn-cs"/>
          <a:sym typeface="Gill Sans"/>
        </a:defRPr>
      </a:lvl4pPr>
      <a:lvl5pPr indent="642915" algn="ctr" defTabSz="410751" eaLnBrk="1" hangingPunct="1">
        <a:defRPr>
          <a:solidFill>
            <a:schemeClr val="tx1"/>
          </a:solidFill>
          <a:latin typeface="+mn-lt"/>
          <a:ea typeface="+mn-ea"/>
          <a:cs typeface="+mn-cs"/>
          <a:sym typeface="Gill Sans"/>
        </a:defRPr>
      </a:lvl5pPr>
      <a:lvl6pPr indent="803643" algn="ctr" defTabSz="410751" eaLnBrk="1" hangingPunct="1">
        <a:defRPr>
          <a:solidFill>
            <a:schemeClr val="tx1"/>
          </a:solidFill>
          <a:latin typeface="+mn-lt"/>
          <a:ea typeface="+mn-ea"/>
          <a:cs typeface="+mn-cs"/>
          <a:sym typeface="Gill Sans"/>
        </a:defRPr>
      </a:lvl6pPr>
      <a:lvl7pPr indent="964372" algn="ctr" defTabSz="410751" eaLnBrk="1" hangingPunct="1">
        <a:defRPr>
          <a:solidFill>
            <a:schemeClr val="tx1"/>
          </a:solidFill>
          <a:latin typeface="+mn-lt"/>
          <a:ea typeface="+mn-ea"/>
          <a:cs typeface="+mn-cs"/>
          <a:sym typeface="Gill Sans"/>
        </a:defRPr>
      </a:lvl7pPr>
      <a:lvl8pPr indent="1125101" algn="ctr" defTabSz="410751" eaLnBrk="1" hangingPunct="1">
        <a:defRPr>
          <a:solidFill>
            <a:schemeClr val="tx1"/>
          </a:solidFill>
          <a:latin typeface="+mn-lt"/>
          <a:ea typeface="+mn-ea"/>
          <a:cs typeface="+mn-cs"/>
          <a:sym typeface="Gill Sans"/>
        </a:defRPr>
      </a:lvl8pPr>
      <a:lvl9pPr indent="1285829" algn="ctr" defTabSz="410751" eaLnBrk="1" hangingPunct="1">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0CCD0-76D3-43E6-9DC4-A45581B13BF9}"/>
              </a:ext>
            </a:extLst>
          </p:cNvPr>
          <p:cNvSpPr>
            <a:spLocks noGrp="1"/>
          </p:cNvSpPr>
          <p:nvPr>
            <p:ph type="title"/>
          </p:nvPr>
        </p:nvSpPr>
        <p:spPr>
          <a:xfrm>
            <a:off x="526256" y="715866"/>
            <a:ext cx="11139487" cy="2713134"/>
          </a:xfrm>
        </p:spPr>
        <p:txBody>
          <a:bodyPr/>
          <a:lstStyle/>
          <a:p>
            <a:r>
              <a:rPr lang="en-US" altLang="zh-CN" sz="3600" dirty="0"/>
              <a:t>Physically-aware</a:t>
            </a:r>
            <a:br>
              <a:rPr lang="en-US" altLang="zh-CN" sz="3600" dirty="0"/>
            </a:br>
            <a:r>
              <a:rPr lang="en-US" altLang="zh-CN" sz="3600" dirty="0"/>
              <a:t>Laser Fault Injection Assessment</a:t>
            </a:r>
            <a:endParaRPr lang="en-US" sz="2400" dirty="0"/>
          </a:p>
        </p:txBody>
      </p:sp>
      <p:sp>
        <p:nvSpPr>
          <p:cNvPr id="6" name="Text Placeholder 2">
            <a:extLst>
              <a:ext uri="{FF2B5EF4-FFF2-40B4-BE49-F238E27FC236}">
                <a16:creationId xmlns:a16="http://schemas.microsoft.com/office/drawing/2014/main" id="{D85A6754-9AE8-CC1D-2572-F2C3E4BD7674}"/>
              </a:ext>
            </a:extLst>
          </p:cNvPr>
          <p:cNvSpPr txBox="1">
            <a:spLocks/>
          </p:cNvSpPr>
          <p:nvPr/>
        </p:nvSpPr>
        <p:spPr>
          <a:xfrm>
            <a:off x="427941" y="3198250"/>
            <a:ext cx="11303000" cy="2198355"/>
          </a:xfrm>
          <a:prstGeom prst="rect">
            <a:avLst/>
          </a:prstGeom>
        </p:spPr>
        <p:txBody>
          <a:bodyPr lIns="91440" tIns="45720" rIns="91440" bIns="45720" anchor="t"/>
          <a:lstStyle>
            <a:lvl1pPr marL="625056" indent="-401822" defTabSz="410751" eaLnBrk="1" hangingPunct="1">
              <a:spcBef>
                <a:spcPts val="844"/>
              </a:spcBef>
              <a:buSzPct val="100000"/>
              <a:buChar char="•"/>
              <a:defRPr sz="1969">
                <a:latin typeface="Arial"/>
                <a:ea typeface="+mn-ea"/>
                <a:cs typeface="Arial"/>
                <a:sym typeface="Gill Sans Light"/>
              </a:defRPr>
            </a:lvl1pPr>
            <a:lvl2pPr marL="937584" indent="-401822" defTabSz="410751" eaLnBrk="1" hangingPunct="1">
              <a:spcBef>
                <a:spcPts val="844"/>
              </a:spcBef>
              <a:buSzPct val="100000"/>
              <a:buChar char="•"/>
              <a:defRPr sz="1969">
                <a:latin typeface="Arial"/>
                <a:ea typeface="+mn-ea"/>
                <a:cs typeface="Arial"/>
                <a:sym typeface="Gill Sans Light"/>
              </a:defRPr>
            </a:lvl2pPr>
            <a:lvl3pPr marL="1250112" indent="-401822" defTabSz="410751" eaLnBrk="1" hangingPunct="1">
              <a:spcBef>
                <a:spcPts val="844"/>
              </a:spcBef>
              <a:buSzPct val="100000"/>
              <a:buChar char="•"/>
              <a:defRPr sz="1969">
                <a:latin typeface="Arial"/>
                <a:ea typeface="+mn-ea"/>
                <a:cs typeface="Arial"/>
                <a:sym typeface="Gill Sans Light"/>
              </a:defRPr>
            </a:lvl3pPr>
            <a:lvl4pPr marL="1562640" indent="-401822" defTabSz="410751" eaLnBrk="1" hangingPunct="1">
              <a:spcBef>
                <a:spcPts val="844"/>
              </a:spcBef>
              <a:buSzPct val="100000"/>
              <a:buChar char="•"/>
              <a:defRPr sz="1969">
                <a:latin typeface="Arial"/>
                <a:ea typeface="+mn-ea"/>
                <a:cs typeface="Arial"/>
                <a:sym typeface="Gill Sans Light"/>
              </a:defRPr>
            </a:lvl4pPr>
            <a:lvl5pPr marL="1875168" indent="-401822" defTabSz="410751" eaLnBrk="1" hangingPunct="1">
              <a:spcBef>
                <a:spcPts val="844"/>
              </a:spcBef>
              <a:buSzPct val="100000"/>
              <a:buChar char="•"/>
              <a:defRPr sz="1969">
                <a:latin typeface="Arial"/>
                <a:ea typeface="+mn-ea"/>
                <a:cs typeface="Arial"/>
                <a:sym typeface="Gill Sans Light"/>
              </a:defRPr>
            </a:lvl5pPr>
            <a:lvl6pPr marL="2125190" indent="-401822" defTabSz="410751" eaLnBrk="1" hangingPunct="1">
              <a:spcBef>
                <a:spcPts val="1687"/>
              </a:spcBef>
              <a:buSzPct val="171000"/>
              <a:buChar char="•"/>
              <a:defRPr sz="2953">
                <a:latin typeface="+mn-lt"/>
                <a:ea typeface="+mn-ea"/>
                <a:cs typeface="+mn-cs"/>
                <a:sym typeface="Gill Sans Light"/>
              </a:defRPr>
            </a:lvl6pPr>
            <a:lvl7pPr marL="2375212" indent="-401822" defTabSz="410751" eaLnBrk="1" hangingPunct="1">
              <a:spcBef>
                <a:spcPts val="1687"/>
              </a:spcBef>
              <a:buSzPct val="171000"/>
              <a:buChar char="•"/>
              <a:defRPr sz="2953">
                <a:latin typeface="+mn-lt"/>
                <a:ea typeface="+mn-ea"/>
                <a:cs typeface="+mn-cs"/>
                <a:sym typeface="Gill Sans Light"/>
              </a:defRPr>
            </a:lvl7pPr>
            <a:lvl8pPr marL="2625235" indent="-401822" defTabSz="410751" eaLnBrk="1" hangingPunct="1">
              <a:spcBef>
                <a:spcPts val="1687"/>
              </a:spcBef>
              <a:buSzPct val="171000"/>
              <a:buChar char="•"/>
              <a:defRPr sz="2953">
                <a:latin typeface="+mn-lt"/>
                <a:ea typeface="+mn-ea"/>
                <a:cs typeface="+mn-cs"/>
                <a:sym typeface="Gill Sans Light"/>
              </a:defRPr>
            </a:lvl8pPr>
            <a:lvl9pPr marL="2875257" indent="-401822" defTabSz="410751" eaLnBrk="1" hangingPunct="1">
              <a:spcBef>
                <a:spcPts val="1687"/>
              </a:spcBef>
              <a:buSzPct val="171000"/>
              <a:buChar char="•"/>
              <a:defRPr sz="2953">
                <a:latin typeface="+mn-lt"/>
                <a:ea typeface="+mn-ea"/>
                <a:cs typeface="+mn-cs"/>
                <a:sym typeface="Gill Sans Light"/>
              </a:defRPr>
            </a:lvl9pPr>
          </a:lstStyle>
          <a:p>
            <a:pPr marL="0" indent="0" algn="ctr">
              <a:buNone/>
            </a:pPr>
            <a:r>
              <a:rPr lang="it-IT" altLang="zh-CN" sz="2400" b="0" dirty="0"/>
              <a:t>Henian Li, Sukanta Dey, Farimah Farahmandi</a:t>
            </a:r>
            <a:br>
              <a:rPr lang="en-US" sz="3200" kern="0" dirty="0">
                <a:solidFill>
                  <a:sysClr val="windowText" lastClr="000000"/>
                </a:solidFill>
              </a:rPr>
            </a:br>
            <a:br>
              <a:rPr lang="en-US" sz="3200" kern="0" dirty="0">
                <a:solidFill>
                  <a:sysClr val="windowText" lastClr="000000"/>
                </a:solidFill>
              </a:rPr>
            </a:br>
            <a:r>
              <a:rPr lang="en-US" sz="2400" kern="0" dirty="0">
                <a:solidFill>
                  <a:sysClr val="windowText" lastClr="000000"/>
                </a:solidFill>
              </a:rPr>
              <a:t>ECE </a:t>
            </a:r>
            <a:r>
              <a:rPr lang="en-US" sz="2400" kern="0" dirty="0">
                <a:solidFill>
                  <a:schemeClr val="tx1"/>
                </a:solidFill>
              </a:rPr>
              <a:t>Department, University of Florida</a:t>
            </a:r>
          </a:p>
        </p:txBody>
      </p:sp>
      <p:sp>
        <p:nvSpPr>
          <p:cNvPr id="7" name="TextBox 6">
            <a:extLst>
              <a:ext uri="{FF2B5EF4-FFF2-40B4-BE49-F238E27FC236}">
                <a16:creationId xmlns:a16="http://schemas.microsoft.com/office/drawing/2014/main" id="{4739DB9F-CED1-80CC-3186-9D64FCDA5E1A}"/>
              </a:ext>
            </a:extLst>
          </p:cNvPr>
          <p:cNvSpPr txBox="1"/>
          <p:nvPr/>
        </p:nvSpPr>
        <p:spPr>
          <a:xfrm>
            <a:off x="5581612" y="6199025"/>
            <a:ext cx="1666712" cy="3156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22398B"/>
                </a:solidFill>
                <a:effectLst/>
                <a:uFillTx/>
                <a:latin typeface="Arial" panose="020B0604020202020204" pitchFamily="34" charset="0"/>
                <a:ea typeface="Helvetica"/>
                <a:cs typeface="Arial" panose="020B0604020202020204" pitchFamily="34" charset="0"/>
                <a:sym typeface="Helvetica"/>
              </a:rPr>
              <a:t>All rights reserved</a:t>
            </a:r>
          </a:p>
        </p:txBody>
      </p:sp>
    </p:spTree>
    <p:extLst>
      <p:ext uri="{BB962C8B-B14F-4D97-AF65-F5344CB8AC3E}">
        <p14:creationId xmlns:p14="http://schemas.microsoft.com/office/powerpoint/2010/main" val="3017025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67492" y="0"/>
            <a:ext cx="1008000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rPr>
              <a:t>Proposed Laser Fault Injection Assessment</a:t>
            </a:r>
            <a:endParaRPr lang="en-IN" sz="3200" b="1" dirty="0">
              <a:solidFill>
                <a:srgbClr val="002060"/>
              </a:solidFill>
              <a:latin typeface="Arial"/>
              <a:cs typeface="Arial"/>
            </a:endParaRPr>
          </a:p>
        </p:txBody>
      </p:sp>
      <p:pic>
        <p:nvPicPr>
          <p:cNvPr id="100" name="Picture 99"/>
          <p:cNvPicPr/>
          <p:nvPr/>
        </p:nvPicPr>
        <p:blipFill>
          <a:blip r:embed="rId3"/>
          <a:stretch/>
        </p:blipFill>
        <p:spPr>
          <a:xfrm>
            <a:off x="308808" y="1506415"/>
            <a:ext cx="11574384" cy="4724400"/>
          </a:xfrm>
          <a:prstGeom prst="rect">
            <a:avLst/>
          </a:prstGeom>
          <a:ln w="0">
            <a:noFill/>
          </a:ln>
        </p:spPr>
      </p:pic>
      <p:sp>
        <p:nvSpPr>
          <p:cNvPr id="2" name="Slide Number Placeholder 3">
            <a:extLst>
              <a:ext uri="{FF2B5EF4-FFF2-40B4-BE49-F238E27FC236}">
                <a16:creationId xmlns:a16="http://schemas.microsoft.com/office/drawing/2014/main" id="{5B344EA2-AD53-DC6F-A862-AB79AE8176A6}"/>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10</a:t>
            </a:fld>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176880" y="-44478"/>
            <a:ext cx="434340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rPr>
              <a:t>Criticality Analysis</a:t>
            </a:r>
            <a:endParaRPr lang="en-IN" sz="3200" b="1" dirty="0">
              <a:solidFill>
                <a:srgbClr val="002060"/>
              </a:solidFill>
              <a:latin typeface="Arial"/>
              <a:cs typeface="Arial"/>
            </a:endParaRPr>
          </a:p>
        </p:txBody>
      </p:sp>
      <p:sp>
        <p:nvSpPr>
          <p:cNvPr id="154" name="CustomShape 2"/>
          <p:cNvSpPr/>
          <p:nvPr/>
        </p:nvSpPr>
        <p:spPr>
          <a:xfrm>
            <a:off x="286000" y="2384949"/>
            <a:ext cx="1325160" cy="783494"/>
          </a:xfrm>
          <a:prstGeom prst="foldedCorner">
            <a:avLst>
              <a:gd name="adj" fmla="val 16667"/>
            </a:avLst>
          </a:prstGeom>
          <a:solidFill>
            <a:schemeClr val="accent1">
              <a:lumMod val="20000"/>
              <a:lumOff val="80000"/>
            </a:schemeClr>
          </a:solidFill>
          <a:ln w="25400">
            <a:solidFill>
              <a:schemeClr val="tx1"/>
            </a:solidFill>
            <a:round/>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Security Properties</a:t>
            </a:r>
            <a:endParaRPr lang="en-IN" sz="1800" strike="noStrike" spc="-1" dirty="0">
              <a:latin typeface="Arial" panose="020B0604020202020204" pitchFamily="34" charset="0"/>
              <a:cs typeface="Arial" panose="020B0604020202020204" pitchFamily="34" charset="0"/>
            </a:endParaRPr>
          </a:p>
        </p:txBody>
      </p:sp>
      <p:sp>
        <p:nvSpPr>
          <p:cNvPr id="155" name="CustomShape 3"/>
          <p:cNvSpPr/>
          <p:nvPr/>
        </p:nvSpPr>
        <p:spPr>
          <a:xfrm>
            <a:off x="1940314" y="2435729"/>
            <a:ext cx="1159920" cy="656509"/>
          </a:xfrm>
          <a:prstGeom prst="rect">
            <a:avLst/>
          </a:prstGeom>
          <a:solidFill>
            <a:schemeClr val="accent1">
              <a:lumMod val="20000"/>
              <a:lumOff val="80000"/>
            </a:schemeClr>
          </a:solidFill>
          <a:ln w="25400">
            <a:solidFill>
              <a:schemeClr val="tx1"/>
            </a:solidFill>
            <a:round/>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Critical Registers</a:t>
            </a:r>
            <a:endParaRPr lang="en-IN" sz="1800" strike="noStrike" spc="-1" dirty="0">
              <a:latin typeface="Arial" panose="020B0604020202020204" pitchFamily="34" charset="0"/>
              <a:cs typeface="Arial" panose="020B0604020202020204" pitchFamily="34" charset="0"/>
            </a:endParaRPr>
          </a:p>
        </p:txBody>
      </p:sp>
      <p:sp>
        <p:nvSpPr>
          <p:cNvPr id="156" name="CustomShape 4"/>
          <p:cNvSpPr/>
          <p:nvPr/>
        </p:nvSpPr>
        <p:spPr>
          <a:xfrm>
            <a:off x="3449918" y="2100121"/>
            <a:ext cx="1650600" cy="1304130"/>
          </a:xfrm>
          <a:prstGeom prst="flowChartMagneticDisk">
            <a:avLst/>
          </a:prstGeom>
          <a:solidFill>
            <a:schemeClr val="accent1">
              <a:lumMod val="20000"/>
              <a:lumOff val="80000"/>
            </a:schemeClr>
          </a:solidFill>
          <a:ln w="25400">
            <a:solidFill>
              <a:schemeClr val="tx1"/>
            </a:solidFill>
            <a:round/>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Critical Fault Locations</a:t>
            </a:r>
            <a:endParaRPr lang="en-IN" sz="1800" strike="noStrike" spc="-1" dirty="0">
              <a:latin typeface="Arial" panose="020B0604020202020204" pitchFamily="34" charset="0"/>
              <a:cs typeface="Arial" panose="020B0604020202020204" pitchFamily="34" charset="0"/>
            </a:endParaRPr>
          </a:p>
        </p:txBody>
      </p:sp>
      <p:sp>
        <p:nvSpPr>
          <p:cNvPr id="157" name="CustomShape 5"/>
          <p:cNvSpPr/>
          <p:nvPr/>
        </p:nvSpPr>
        <p:spPr>
          <a:xfrm>
            <a:off x="5429672" y="2205009"/>
            <a:ext cx="1582560" cy="1032818"/>
          </a:xfrm>
          <a:prstGeom prst="flowChartAlternateProcess">
            <a:avLst/>
          </a:prstGeom>
          <a:solidFill>
            <a:schemeClr val="accent1">
              <a:lumMod val="20000"/>
              <a:lumOff val="80000"/>
            </a:schemeClr>
          </a:solidFill>
          <a:ln w="25400">
            <a:solidFill>
              <a:schemeClr val="tx1"/>
            </a:solidFill>
            <a:round/>
          </a:ln>
        </p:spPr>
        <p:style>
          <a:lnRef idx="0">
            <a:scrgbClr r="0" g="0" b="0"/>
          </a:lnRef>
          <a:fillRef idx="0">
            <a:scrgbClr r="0" g="0" b="0"/>
          </a:fillRef>
          <a:effectRef idx="0">
            <a:scrgbClr r="0" g="0" b="0"/>
          </a:effectRef>
          <a:fontRef idx="minor"/>
        </p:style>
        <p:txBody>
          <a:bodyPr lIns="50760" tIns="50760" rIns="50760" bIns="50760" anchor="ctr">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Multi-fault logic Simulation</a:t>
            </a:r>
            <a:endParaRPr lang="en-IN" sz="1800" strike="noStrike" spc="-1" dirty="0">
              <a:latin typeface="Arial" panose="020B0604020202020204" pitchFamily="34" charset="0"/>
              <a:cs typeface="Arial" panose="020B0604020202020204" pitchFamily="34" charset="0"/>
            </a:endParaRPr>
          </a:p>
        </p:txBody>
      </p:sp>
      <p:sp>
        <p:nvSpPr>
          <p:cNvPr id="158" name="CustomShape 6"/>
          <p:cNvSpPr/>
          <p:nvPr/>
        </p:nvSpPr>
        <p:spPr>
          <a:xfrm>
            <a:off x="7341386" y="2077108"/>
            <a:ext cx="2391706" cy="1304130"/>
          </a:xfrm>
          <a:prstGeom prst="diamond">
            <a:avLst/>
          </a:prstGeom>
          <a:solidFill>
            <a:schemeClr val="accent1">
              <a:lumMod val="20000"/>
              <a:lumOff val="80000"/>
            </a:schemeClr>
          </a:solidFill>
          <a:ln w="25400">
            <a:solidFill>
              <a:schemeClr val="tx1"/>
            </a:solidFill>
            <a:round/>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Property Violated ?</a:t>
            </a:r>
            <a:endParaRPr lang="en-IN" sz="1800" strike="noStrike" spc="-1" dirty="0">
              <a:latin typeface="Arial" panose="020B0604020202020204" pitchFamily="34" charset="0"/>
              <a:cs typeface="Arial" panose="020B0604020202020204" pitchFamily="34" charset="0"/>
            </a:endParaRPr>
          </a:p>
        </p:txBody>
      </p:sp>
      <p:sp>
        <p:nvSpPr>
          <p:cNvPr id="159" name="CustomShape 7"/>
          <p:cNvSpPr/>
          <p:nvPr/>
        </p:nvSpPr>
        <p:spPr>
          <a:xfrm>
            <a:off x="10174091" y="2099921"/>
            <a:ext cx="1650599" cy="1304130"/>
          </a:xfrm>
          <a:prstGeom prst="flowChartMagneticDisk">
            <a:avLst/>
          </a:prstGeom>
          <a:solidFill>
            <a:schemeClr val="accent1">
              <a:lumMod val="20000"/>
              <a:lumOff val="80000"/>
            </a:schemeClr>
          </a:solidFill>
          <a:ln w="25400">
            <a:solidFill>
              <a:schemeClr val="tx1"/>
            </a:solidFill>
            <a:round/>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LFI Sensitive Locations</a:t>
            </a:r>
            <a:endParaRPr lang="en-IN" sz="1800" strike="noStrike" spc="-1" dirty="0">
              <a:latin typeface="Arial" panose="020B0604020202020204" pitchFamily="34" charset="0"/>
              <a:cs typeface="Arial" panose="020B0604020202020204" pitchFamily="34" charset="0"/>
            </a:endParaRPr>
          </a:p>
        </p:txBody>
      </p:sp>
      <p:sp>
        <p:nvSpPr>
          <p:cNvPr id="169" name="CustomShape 14"/>
          <p:cNvSpPr/>
          <p:nvPr/>
        </p:nvSpPr>
        <p:spPr>
          <a:xfrm>
            <a:off x="9584170" y="2341908"/>
            <a:ext cx="589920" cy="379510"/>
          </a:xfrm>
          <a:prstGeom prst="rect">
            <a:avLst/>
          </a:prstGeom>
          <a:noFill/>
          <a:ln w="12700">
            <a:noFill/>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YES</a:t>
            </a:r>
            <a:endParaRPr lang="en-IN" sz="1800" strike="noStrike" spc="-1" dirty="0">
              <a:latin typeface="Arial" panose="020B0604020202020204" pitchFamily="34" charset="0"/>
              <a:cs typeface="Arial" panose="020B0604020202020204" pitchFamily="34" charset="0"/>
            </a:endParaRPr>
          </a:p>
        </p:txBody>
      </p:sp>
      <p:pic>
        <p:nvPicPr>
          <p:cNvPr id="170" name="Picture 20"/>
          <p:cNvPicPr/>
          <p:nvPr/>
        </p:nvPicPr>
        <p:blipFill>
          <a:blip r:embed="rId3"/>
          <a:stretch/>
        </p:blipFill>
        <p:spPr>
          <a:xfrm>
            <a:off x="501670" y="3750769"/>
            <a:ext cx="5709289" cy="2132802"/>
          </a:xfrm>
          <a:prstGeom prst="rect">
            <a:avLst/>
          </a:prstGeom>
          <a:ln w="0">
            <a:noFill/>
          </a:ln>
        </p:spPr>
      </p:pic>
      <p:sp>
        <p:nvSpPr>
          <p:cNvPr id="172" name="CustomShape 15"/>
          <p:cNvSpPr/>
          <p:nvPr/>
        </p:nvSpPr>
        <p:spPr>
          <a:xfrm>
            <a:off x="381000" y="1222695"/>
            <a:ext cx="11018880" cy="410288"/>
          </a:xfrm>
          <a:prstGeom prst="rect">
            <a:avLst/>
          </a:prstGeom>
          <a:noFill/>
          <a:ln w="12700">
            <a:noFill/>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marL="343080" indent="-342720">
              <a:lnSpc>
                <a:spcPct val="100000"/>
              </a:lnSpc>
              <a:buClr>
                <a:srgbClr val="000000"/>
              </a:buClr>
              <a:buFont typeface="Arial"/>
              <a:buChar char="•"/>
            </a:pPr>
            <a:r>
              <a:rPr lang="en-US" sz="2000" spc="-1" dirty="0">
                <a:solidFill>
                  <a:srgbClr val="000000"/>
                </a:solidFill>
                <a:latin typeface="Arial"/>
              </a:rPr>
              <a:t>Uses logical fault simulations to identify the locations critical for laser fault injection.</a:t>
            </a:r>
            <a:endParaRPr lang="en-IN" sz="2000" spc="-1" dirty="0">
              <a:solidFill>
                <a:srgbClr val="000000"/>
              </a:solidFill>
              <a:latin typeface="Arial"/>
            </a:endParaRPr>
          </a:p>
        </p:txBody>
      </p:sp>
      <p:sp>
        <p:nvSpPr>
          <p:cNvPr id="173" name="CustomShape 16"/>
          <p:cNvSpPr/>
          <p:nvPr/>
        </p:nvSpPr>
        <p:spPr>
          <a:xfrm>
            <a:off x="580166" y="6035016"/>
            <a:ext cx="5492100"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(1) Effect of multi faults during laser illumination</a:t>
            </a:r>
            <a:endParaRPr lang="en-IN" sz="1800" strike="noStrike" spc="-1" dirty="0">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3B74C927-5D3B-D5BB-8BAE-1E81E32EC2C4}"/>
              </a:ext>
            </a:extLst>
          </p:cNvPr>
          <p:cNvCxnSpPr/>
          <p:nvPr/>
        </p:nvCxnSpPr>
        <p:spPr bwMode="auto">
          <a:xfrm flipV="1">
            <a:off x="5100518" y="2756852"/>
            <a:ext cx="321360" cy="2608"/>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B73DEAB2-7836-469C-3F11-978CFE1DC49B}"/>
              </a:ext>
            </a:extLst>
          </p:cNvPr>
          <p:cNvCxnSpPr/>
          <p:nvPr/>
        </p:nvCxnSpPr>
        <p:spPr bwMode="auto">
          <a:xfrm flipV="1">
            <a:off x="1611160" y="2754794"/>
            <a:ext cx="321360" cy="2608"/>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6C847CC2-2A5C-1E8D-37EB-0ABAD3F070DF}"/>
              </a:ext>
            </a:extLst>
          </p:cNvPr>
          <p:cNvCxnSpPr/>
          <p:nvPr/>
        </p:nvCxnSpPr>
        <p:spPr bwMode="auto">
          <a:xfrm flipV="1">
            <a:off x="3109610" y="2752186"/>
            <a:ext cx="321360" cy="2608"/>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71DAC163-80EB-B5CF-D95C-B3178DBF8310}"/>
              </a:ext>
            </a:extLst>
          </p:cNvPr>
          <p:cNvCxnSpPr/>
          <p:nvPr/>
        </p:nvCxnSpPr>
        <p:spPr bwMode="auto">
          <a:xfrm>
            <a:off x="9733092" y="2730313"/>
            <a:ext cx="441000"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F5021637-39FA-2A3F-B6E4-F73A64A492FD}"/>
              </a:ext>
            </a:extLst>
          </p:cNvPr>
          <p:cNvCxnSpPr/>
          <p:nvPr/>
        </p:nvCxnSpPr>
        <p:spPr bwMode="auto">
          <a:xfrm flipV="1">
            <a:off x="7012232" y="2729173"/>
            <a:ext cx="321360" cy="2608"/>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CustomShape 15">
            <a:extLst>
              <a:ext uri="{FF2B5EF4-FFF2-40B4-BE49-F238E27FC236}">
                <a16:creationId xmlns:a16="http://schemas.microsoft.com/office/drawing/2014/main" id="{1DDB6BBE-61C9-D164-8293-84B6A3E0B6E7}"/>
              </a:ext>
            </a:extLst>
          </p:cNvPr>
          <p:cNvSpPr/>
          <p:nvPr/>
        </p:nvSpPr>
        <p:spPr>
          <a:xfrm>
            <a:off x="6758066" y="4418521"/>
            <a:ext cx="4748134" cy="1025841"/>
          </a:xfrm>
          <a:prstGeom prst="rect">
            <a:avLst/>
          </a:prstGeom>
          <a:noFill/>
          <a:ln w="12700">
            <a:noFill/>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marL="343080" indent="-342720">
              <a:lnSpc>
                <a:spcPct val="100000"/>
              </a:lnSpc>
              <a:buClr>
                <a:srgbClr val="000000"/>
              </a:buClr>
              <a:buFont typeface="Arial"/>
              <a:buChar char="•"/>
            </a:pPr>
            <a:r>
              <a:rPr lang="en-US" sz="2000" spc="-1" dirty="0">
                <a:solidFill>
                  <a:srgbClr val="000000"/>
                </a:solidFill>
                <a:latin typeface="Arial" panose="020B0604020202020204" pitchFamily="34" charset="0"/>
                <a:cs typeface="Arial" panose="020B0604020202020204" pitchFamily="34" charset="0"/>
              </a:rPr>
              <a:t>Example security property:</a:t>
            </a:r>
          </a:p>
          <a:p>
            <a:pPr marL="343080" indent="-342720">
              <a:lnSpc>
                <a:spcPct val="100000"/>
              </a:lnSpc>
              <a:buClr>
                <a:srgbClr val="000000"/>
              </a:buClr>
              <a:buFont typeface="Arial"/>
              <a:buChar char="•"/>
            </a:pPr>
            <a:r>
              <a:rPr lang="en-US" sz="2000" spc="-1" dirty="0">
                <a:solidFill>
                  <a:srgbClr val="000000"/>
                </a:solidFill>
                <a:latin typeface="Arial" panose="020B0604020202020204" pitchFamily="34" charset="0"/>
                <a:cs typeface="Arial" panose="020B0604020202020204" pitchFamily="34" charset="0"/>
              </a:rPr>
              <a:t>The</a:t>
            </a:r>
            <a:r>
              <a:rPr lang="zh-CN" altLang="en-US" sz="2000" spc="-1" dirty="0">
                <a:solidFill>
                  <a:srgbClr val="000000"/>
                </a:solidFill>
                <a:latin typeface="Arial" panose="020B0604020202020204" pitchFamily="34" charset="0"/>
                <a:cs typeface="Arial" panose="020B0604020202020204" pitchFamily="34" charset="0"/>
              </a:rPr>
              <a:t> </a:t>
            </a:r>
            <a:r>
              <a:rPr lang="en-US" altLang="zh-CN" sz="2000" spc="-1" dirty="0">
                <a:solidFill>
                  <a:srgbClr val="000000"/>
                </a:solidFill>
                <a:latin typeface="Arial" panose="020B0604020202020204" pitchFamily="34" charset="0"/>
                <a:cs typeface="Arial" panose="020B0604020202020204" pitchFamily="34" charset="0"/>
              </a:rPr>
              <a:t>1</a:t>
            </a:r>
            <a:r>
              <a:rPr lang="en-US" altLang="zh-CN" sz="2000" spc="-1" baseline="30000" dirty="0">
                <a:solidFill>
                  <a:srgbClr val="000000"/>
                </a:solidFill>
                <a:latin typeface="Arial" panose="020B0604020202020204" pitchFamily="34" charset="0"/>
                <a:cs typeface="Arial" panose="020B0604020202020204" pitchFamily="34" charset="0"/>
              </a:rPr>
              <a:t>st</a:t>
            </a:r>
            <a:r>
              <a:rPr lang="en-US" altLang="zh-CN" sz="2000" spc="-1" dirty="0">
                <a:solidFill>
                  <a:srgbClr val="000000"/>
                </a:solidFill>
                <a:latin typeface="Arial" panose="020B0604020202020204" pitchFamily="34" charset="0"/>
                <a:cs typeface="Arial" panose="020B0604020202020204" pitchFamily="34" charset="0"/>
              </a:rPr>
              <a:t> column of AES K9 should not be faulty at the 29</a:t>
            </a:r>
            <a:r>
              <a:rPr lang="en-US" altLang="zh-CN" sz="2000" spc="-1" baseline="30000" dirty="0">
                <a:solidFill>
                  <a:srgbClr val="000000"/>
                </a:solidFill>
                <a:latin typeface="Arial" panose="020B0604020202020204" pitchFamily="34" charset="0"/>
                <a:cs typeface="Arial" panose="020B0604020202020204" pitchFamily="34" charset="0"/>
              </a:rPr>
              <a:t>th</a:t>
            </a:r>
            <a:r>
              <a:rPr lang="en-US" altLang="zh-CN" sz="2000" spc="-1" dirty="0">
                <a:solidFill>
                  <a:srgbClr val="000000"/>
                </a:solidFill>
                <a:latin typeface="Arial" panose="020B0604020202020204" pitchFamily="34" charset="0"/>
                <a:cs typeface="Arial" panose="020B0604020202020204" pitchFamily="34" charset="0"/>
              </a:rPr>
              <a:t> cycle of execution.</a:t>
            </a:r>
            <a:endParaRPr lang="en-IN" sz="2000" spc="-1" dirty="0">
              <a:solidFill>
                <a:srgbClr val="000000"/>
              </a:solidFill>
              <a:latin typeface="Arial" panose="020B0604020202020204" pitchFamily="34" charset="0"/>
              <a:cs typeface="Arial" panose="020B0604020202020204" pitchFamily="34" charset="0"/>
            </a:endParaRPr>
          </a:p>
        </p:txBody>
      </p:sp>
      <p:sp>
        <p:nvSpPr>
          <p:cNvPr id="19" name="Slide Number Placeholder 3">
            <a:extLst>
              <a:ext uri="{FF2B5EF4-FFF2-40B4-BE49-F238E27FC236}">
                <a16:creationId xmlns:a16="http://schemas.microsoft.com/office/drawing/2014/main" id="{AF71E223-F1E8-427F-6994-31B63C5069ED}"/>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11</a:t>
            </a:fld>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81700" y="-42553"/>
            <a:ext cx="449580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rPr>
              <a:t>Feasibility Analysis</a:t>
            </a:r>
            <a:endParaRPr lang="en-IN" sz="3200" b="1" dirty="0">
              <a:solidFill>
                <a:srgbClr val="002060"/>
              </a:solidFill>
              <a:latin typeface="Arial"/>
              <a:cs typeface="Arial"/>
            </a:endParaRPr>
          </a:p>
        </p:txBody>
      </p:sp>
      <p:sp>
        <p:nvSpPr>
          <p:cNvPr id="177" name="CustomShape 3"/>
          <p:cNvSpPr/>
          <p:nvPr/>
        </p:nvSpPr>
        <p:spPr>
          <a:xfrm>
            <a:off x="458354" y="4379466"/>
            <a:ext cx="3201480" cy="410288"/>
          </a:xfrm>
          <a:prstGeom prst="rect">
            <a:avLst/>
          </a:prstGeom>
          <a:noFill/>
          <a:ln w="12700">
            <a:noFill/>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nSpc>
                <a:spcPct val="100000"/>
              </a:lnSpc>
              <a:tabLst>
                <a:tab pos="0" algn="l"/>
              </a:tabLst>
            </a:pPr>
            <a:r>
              <a:rPr lang="en-US" sz="2000" b="1" u="sng" strike="noStrike" spc="-1" dirty="0">
                <a:solidFill>
                  <a:srgbClr val="000000"/>
                </a:solidFill>
                <a:uFillTx/>
                <a:latin typeface="Arial" panose="020B0604020202020204" pitchFamily="34" charset="0"/>
                <a:ea typeface="Gill Sans Light"/>
                <a:cs typeface="Arial" panose="020B0604020202020204" pitchFamily="34" charset="0"/>
              </a:rPr>
              <a:t>2. Laser Power Feasibility</a:t>
            </a:r>
            <a:endParaRPr lang="en-IN" sz="2000" b="1" strike="noStrike" spc="-1" dirty="0">
              <a:latin typeface="Arial" panose="020B0604020202020204" pitchFamily="34" charset="0"/>
              <a:cs typeface="Arial" panose="020B0604020202020204" pitchFamily="34" charset="0"/>
            </a:endParaRPr>
          </a:p>
        </p:txBody>
      </p:sp>
      <p:sp>
        <p:nvSpPr>
          <p:cNvPr id="178" name="CustomShape 4"/>
          <p:cNvSpPr/>
          <p:nvPr/>
        </p:nvSpPr>
        <p:spPr>
          <a:xfrm>
            <a:off x="495132" y="1143083"/>
            <a:ext cx="3668937" cy="410288"/>
          </a:xfrm>
          <a:prstGeom prst="rect">
            <a:avLst/>
          </a:prstGeom>
          <a:noFill/>
          <a:ln w="12700">
            <a:noFill/>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a:lnSpc>
                <a:spcPct val="100000"/>
              </a:lnSpc>
              <a:tabLst>
                <a:tab pos="0" algn="l"/>
              </a:tabLst>
            </a:pPr>
            <a:r>
              <a:rPr lang="en-US" sz="2000" b="1" u="sng" strike="noStrike" spc="-1" dirty="0">
                <a:solidFill>
                  <a:srgbClr val="000000"/>
                </a:solidFill>
                <a:uFillTx/>
                <a:latin typeface="Arial" panose="020B0604020202020204" pitchFamily="34" charset="0"/>
                <a:ea typeface="Gill Sans Light"/>
                <a:cs typeface="Arial" panose="020B0604020202020204" pitchFamily="34" charset="0"/>
              </a:rPr>
              <a:t>1. Cells Location Feasibility</a:t>
            </a:r>
            <a:endParaRPr lang="en-IN" sz="2000" b="1" strike="noStrike" spc="-1" dirty="0">
              <a:latin typeface="Arial" panose="020B0604020202020204" pitchFamily="34" charset="0"/>
              <a:cs typeface="Arial" panose="020B0604020202020204" pitchFamily="34" charset="0"/>
            </a:endParaRPr>
          </a:p>
        </p:txBody>
      </p:sp>
      <p:sp>
        <p:nvSpPr>
          <p:cNvPr id="179" name="CustomShape 5"/>
          <p:cNvSpPr/>
          <p:nvPr/>
        </p:nvSpPr>
        <p:spPr>
          <a:xfrm>
            <a:off x="590093" y="2361793"/>
            <a:ext cx="2167560" cy="1025841"/>
          </a:xfrm>
          <a:prstGeom prst="rect">
            <a:avLst/>
          </a:prstGeom>
          <a:noFill/>
          <a:ln w="12700">
            <a:solidFill>
              <a:schemeClr val="tx1"/>
            </a:solidFill>
            <a:miter/>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r>
              <a:rPr lang="en-US" sz="2000" strike="noStrike" spc="-1" dirty="0">
                <a:solidFill>
                  <a:srgbClr val="000000"/>
                </a:solidFill>
                <a:latin typeface="Arial" panose="020B0604020202020204" pitchFamily="34" charset="0"/>
                <a:ea typeface="Gill Sans Light"/>
                <a:cs typeface="Arial" panose="020B0604020202020204" pitchFamily="34" charset="0"/>
              </a:rPr>
              <a:t>For the given multi-fault identified registers</a:t>
            </a:r>
            <a:endParaRPr lang="en-IN" sz="2000" strike="noStrike" spc="-1" dirty="0">
              <a:latin typeface="Arial" panose="020B0604020202020204" pitchFamily="34" charset="0"/>
              <a:cs typeface="Arial" panose="020B0604020202020204" pitchFamily="34" charset="0"/>
            </a:endParaRPr>
          </a:p>
        </p:txBody>
      </p:sp>
      <p:grpSp>
        <p:nvGrpSpPr>
          <p:cNvPr id="180" name="Group 6"/>
          <p:cNvGrpSpPr/>
          <p:nvPr/>
        </p:nvGrpSpPr>
        <p:grpSpPr>
          <a:xfrm>
            <a:off x="3482693" y="1705433"/>
            <a:ext cx="2012400" cy="2320920"/>
            <a:chOff x="3300840" y="2330280"/>
            <a:chExt cx="2012400" cy="2320920"/>
          </a:xfrm>
        </p:grpSpPr>
        <p:pic>
          <p:nvPicPr>
            <p:cNvPr id="181" name="Picture 11"/>
            <p:cNvPicPr/>
            <p:nvPr/>
          </p:nvPicPr>
          <p:blipFill>
            <a:blip r:embed="rId3"/>
            <a:stretch/>
          </p:blipFill>
          <p:spPr>
            <a:xfrm>
              <a:off x="3300840" y="2330280"/>
              <a:ext cx="2012400" cy="2320920"/>
            </a:xfrm>
            <a:prstGeom prst="rect">
              <a:avLst/>
            </a:prstGeom>
            <a:ln w="0">
              <a:noFill/>
            </a:ln>
          </p:spPr>
        </p:pic>
        <p:sp>
          <p:nvSpPr>
            <p:cNvPr id="182" name="CustomShape 7"/>
            <p:cNvSpPr/>
            <p:nvPr/>
          </p:nvSpPr>
          <p:spPr>
            <a:xfrm>
              <a:off x="4844160" y="2844360"/>
              <a:ext cx="123120" cy="225360"/>
            </a:xfrm>
            <a:prstGeom prst="rect">
              <a:avLst/>
            </a:prstGeom>
            <a:solidFill>
              <a:srgbClr val="FF0000"/>
            </a:solidFill>
            <a:ln w="25400">
              <a:solidFill>
                <a:schemeClr val="accent1"/>
              </a:solidFill>
              <a:round/>
            </a:ln>
          </p:spPr>
          <p:style>
            <a:lnRef idx="0">
              <a:scrgbClr r="0" g="0" b="0"/>
            </a:lnRef>
            <a:fillRef idx="0">
              <a:scrgbClr r="0" g="0" b="0"/>
            </a:fillRef>
            <a:effectRef idx="0">
              <a:scrgbClr r="0" g="0" b="0"/>
            </a:effectRef>
            <a:fontRef idx="minor"/>
          </p:style>
        </p:sp>
        <p:sp>
          <p:nvSpPr>
            <p:cNvPr id="183" name="CustomShape 8"/>
            <p:cNvSpPr/>
            <p:nvPr/>
          </p:nvSpPr>
          <p:spPr>
            <a:xfrm>
              <a:off x="4532040" y="3134880"/>
              <a:ext cx="123120" cy="225360"/>
            </a:xfrm>
            <a:prstGeom prst="rect">
              <a:avLst/>
            </a:prstGeom>
            <a:solidFill>
              <a:srgbClr val="FF0000"/>
            </a:solidFill>
            <a:ln w="25400">
              <a:solidFill>
                <a:schemeClr val="accent1"/>
              </a:solidFill>
              <a:round/>
            </a:ln>
          </p:spPr>
          <p:style>
            <a:lnRef idx="0">
              <a:scrgbClr r="0" g="0" b="0"/>
            </a:lnRef>
            <a:fillRef idx="0">
              <a:scrgbClr r="0" g="0" b="0"/>
            </a:fillRef>
            <a:effectRef idx="0">
              <a:scrgbClr r="0" g="0" b="0"/>
            </a:effectRef>
            <a:fontRef idx="minor"/>
          </p:style>
        </p:sp>
      </p:grpSp>
      <p:sp>
        <p:nvSpPr>
          <p:cNvPr id="189" name="CustomShape 13"/>
          <p:cNvSpPr/>
          <p:nvPr/>
        </p:nvSpPr>
        <p:spPr>
          <a:xfrm flipV="1">
            <a:off x="2758013" y="2865713"/>
            <a:ext cx="724320" cy="8280"/>
          </a:xfrm>
          <a:custGeom>
            <a:avLst/>
            <a:gdLst/>
            <a:ahLst/>
            <a:cxnLst/>
            <a:rect l="l" t="t" r="r" b="b"/>
            <a:pathLst>
              <a:path w="21600" h="21600">
                <a:moveTo>
                  <a:pt x="0" y="0"/>
                </a:moveTo>
                <a:lnTo>
                  <a:pt x="21600" y="21600"/>
                </a:lnTo>
              </a:path>
            </a:pathLst>
          </a:custGeom>
          <a:noFill/>
          <a:ln w="25400">
            <a:solidFill>
              <a:schemeClr val="tx1"/>
            </a:solidFill>
            <a:round/>
            <a:tailEnd type="triangle" w="med" len="med"/>
          </a:ln>
        </p:spPr>
        <p:style>
          <a:lnRef idx="0">
            <a:scrgbClr r="0" g="0" b="0"/>
          </a:lnRef>
          <a:fillRef idx="0">
            <a:scrgbClr r="0" g="0" b="0"/>
          </a:fillRef>
          <a:effectRef idx="0">
            <a:scrgbClr r="0" g="0" b="0"/>
          </a:effectRef>
          <a:fontRef idx="minor"/>
        </p:style>
      </p:sp>
      <p:sp>
        <p:nvSpPr>
          <p:cNvPr id="190" name="CustomShape 14"/>
          <p:cNvSpPr/>
          <p:nvPr/>
        </p:nvSpPr>
        <p:spPr>
          <a:xfrm>
            <a:off x="5495813" y="2866433"/>
            <a:ext cx="893160" cy="360"/>
          </a:xfrm>
          <a:custGeom>
            <a:avLst/>
            <a:gdLst/>
            <a:ahLst/>
            <a:cxnLst/>
            <a:rect l="l" t="t" r="r" b="b"/>
            <a:pathLst>
              <a:path w="21600" h="21600">
                <a:moveTo>
                  <a:pt x="0" y="0"/>
                </a:moveTo>
                <a:lnTo>
                  <a:pt x="21600" y="21600"/>
                </a:lnTo>
              </a:path>
            </a:pathLst>
          </a:custGeom>
          <a:noFill/>
          <a:ln w="25400">
            <a:solidFill>
              <a:schemeClr val="tx1"/>
            </a:solidFill>
            <a:round/>
            <a:tailEnd type="triangle" w="med" len="med"/>
          </a:ln>
        </p:spPr>
        <p:style>
          <a:lnRef idx="0">
            <a:scrgbClr r="0" g="0" b="0"/>
          </a:lnRef>
          <a:fillRef idx="0">
            <a:scrgbClr r="0" g="0" b="0"/>
          </a:fillRef>
          <a:effectRef idx="0">
            <a:scrgbClr r="0" g="0" b="0"/>
          </a:effectRef>
          <a:fontRef idx="minor"/>
        </p:style>
      </p:sp>
      <p:sp>
        <p:nvSpPr>
          <p:cNvPr id="191" name="CustomShape 15"/>
          <p:cNvSpPr/>
          <p:nvPr/>
        </p:nvSpPr>
        <p:spPr>
          <a:xfrm>
            <a:off x="9467693" y="2199265"/>
            <a:ext cx="2083320" cy="1333618"/>
          </a:xfrm>
          <a:prstGeom prst="rect">
            <a:avLst/>
          </a:prstGeom>
          <a:noFill/>
          <a:ln w="12700">
            <a:solidFill>
              <a:schemeClr val="tx1"/>
            </a:solidFill>
            <a:miter/>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r>
              <a:rPr lang="en-US" sz="2000" strike="noStrike" spc="-1" dirty="0">
                <a:solidFill>
                  <a:srgbClr val="000000"/>
                </a:solidFill>
                <a:latin typeface="Arial" panose="020B0604020202020204" pitchFamily="34" charset="0"/>
                <a:ea typeface="Gill Sans Light"/>
                <a:cs typeface="Arial" panose="020B0604020202020204" pitchFamily="34" charset="0"/>
              </a:rPr>
              <a:t>Can they be covered within the same laser spot?</a:t>
            </a:r>
            <a:endParaRPr lang="en-IN" sz="2000" strike="noStrike" spc="-1" dirty="0">
              <a:latin typeface="Arial" panose="020B0604020202020204" pitchFamily="34" charset="0"/>
              <a:cs typeface="Arial" panose="020B0604020202020204" pitchFamily="34" charset="0"/>
            </a:endParaRPr>
          </a:p>
        </p:txBody>
      </p:sp>
      <p:sp>
        <p:nvSpPr>
          <p:cNvPr id="192" name="CustomShape 16"/>
          <p:cNvSpPr/>
          <p:nvPr/>
        </p:nvSpPr>
        <p:spPr>
          <a:xfrm flipV="1">
            <a:off x="8402093" y="2865713"/>
            <a:ext cx="1065240" cy="360"/>
          </a:xfrm>
          <a:custGeom>
            <a:avLst/>
            <a:gdLst/>
            <a:ahLst/>
            <a:cxnLst/>
            <a:rect l="l" t="t" r="r" b="b"/>
            <a:pathLst>
              <a:path w="21600" h="21600">
                <a:moveTo>
                  <a:pt x="0" y="0"/>
                </a:moveTo>
                <a:lnTo>
                  <a:pt x="21600" y="21600"/>
                </a:lnTo>
              </a:path>
            </a:pathLst>
          </a:custGeom>
          <a:noFill/>
          <a:ln w="25400">
            <a:solidFill>
              <a:schemeClr val="tx1"/>
            </a:solidFill>
            <a:round/>
            <a:tailEnd type="triangle" w="med" len="med"/>
          </a:ln>
        </p:spPr>
        <p:style>
          <a:lnRef idx="0">
            <a:scrgbClr r="0" g="0" b="0"/>
          </a:lnRef>
          <a:fillRef idx="0">
            <a:scrgbClr r="0" g="0" b="0"/>
          </a:fillRef>
          <a:effectRef idx="0">
            <a:scrgbClr r="0" g="0" b="0"/>
          </a:effectRef>
          <a:fontRef idx="minor"/>
        </p:style>
      </p:sp>
      <p:sp>
        <p:nvSpPr>
          <p:cNvPr id="193" name="CustomShape 17"/>
          <p:cNvSpPr/>
          <p:nvPr/>
        </p:nvSpPr>
        <p:spPr>
          <a:xfrm>
            <a:off x="495132" y="4946671"/>
            <a:ext cx="3068640" cy="1333618"/>
          </a:xfrm>
          <a:prstGeom prst="rect">
            <a:avLst/>
          </a:prstGeom>
          <a:noFill/>
          <a:ln w="12700">
            <a:solidFill>
              <a:schemeClr val="tx1"/>
            </a:solidFill>
            <a:miter/>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r>
              <a:rPr lang="en-US" sz="2000" strike="noStrike" spc="-1" dirty="0">
                <a:solidFill>
                  <a:srgbClr val="000000"/>
                </a:solidFill>
                <a:latin typeface="Arial" panose="020B0604020202020204" pitchFamily="34" charset="0"/>
                <a:ea typeface="Gill Sans Light"/>
                <a:cs typeface="Arial" panose="020B0604020202020204" pitchFamily="34" charset="0"/>
              </a:rPr>
              <a:t>Once identified that this particular multi-fault scenario is geographically possible.</a:t>
            </a:r>
            <a:endParaRPr lang="en-IN" sz="2000" strike="noStrike" spc="-1" dirty="0">
              <a:latin typeface="Arial" panose="020B0604020202020204" pitchFamily="34" charset="0"/>
              <a:cs typeface="Arial" panose="020B0604020202020204" pitchFamily="34" charset="0"/>
            </a:endParaRPr>
          </a:p>
        </p:txBody>
      </p:sp>
      <p:sp>
        <p:nvSpPr>
          <p:cNvPr id="194" name="CustomShape 18"/>
          <p:cNvSpPr/>
          <p:nvPr/>
        </p:nvSpPr>
        <p:spPr>
          <a:xfrm>
            <a:off x="3963012" y="5100559"/>
            <a:ext cx="2427120" cy="1025841"/>
          </a:xfrm>
          <a:prstGeom prst="rect">
            <a:avLst/>
          </a:prstGeom>
          <a:noFill/>
          <a:ln w="12700">
            <a:solidFill>
              <a:schemeClr val="tx1"/>
            </a:solidFill>
            <a:miter/>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r>
              <a:rPr lang="en-US" sz="2000" strike="noStrike" spc="-1">
                <a:solidFill>
                  <a:srgbClr val="000000"/>
                </a:solidFill>
                <a:latin typeface="Arial" panose="020B0604020202020204" pitchFamily="34" charset="0"/>
                <a:ea typeface="Gill Sans Light"/>
                <a:cs typeface="Arial" panose="020B0604020202020204" pitchFamily="34" charset="0"/>
              </a:rPr>
              <a:t>Identify the distance of the cell from the spot center.</a:t>
            </a:r>
            <a:endParaRPr lang="en-IN" sz="2000" strike="noStrike" spc="-1">
              <a:latin typeface="Arial" panose="020B0604020202020204" pitchFamily="34" charset="0"/>
              <a:cs typeface="Arial" panose="020B0604020202020204" pitchFamily="34" charset="0"/>
            </a:endParaRPr>
          </a:p>
        </p:txBody>
      </p:sp>
      <p:sp>
        <p:nvSpPr>
          <p:cNvPr id="195" name="CustomShape 19"/>
          <p:cNvSpPr/>
          <p:nvPr/>
        </p:nvSpPr>
        <p:spPr>
          <a:xfrm>
            <a:off x="6789732" y="4946671"/>
            <a:ext cx="2194920" cy="1333618"/>
          </a:xfrm>
          <a:prstGeom prst="rect">
            <a:avLst/>
          </a:prstGeom>
          <a:noFill/>
          <a:ln w="12700">
            <a:solidFill>
              <a:schemeClr val="tx1"/>
            </a:solidFill>
            <a:miter/>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r>
              <a:rPr lang="en-US" sz="2000" strike="noStrike" spc="-1">
                <a:solidFill>
                  <a:srgbClr val="000000"/>
                </a:solidFill>
                <a:latin typeface="Arial" panose="020B0604020202020204" pitchFamily="34" charset="0"/>
                <a:ea typeface="Gill Sans Light"/>
                <a:cs typeface="Arial" panose="020B0604020202020204" pitchFamily="34" charset="0"/>
              </a:rPr>
              <a:t>Model the laser effect and perform full-chip layout simulation.</a:t>
            </a:r>
            <a:endParaRPr lang="en-IN" sz="2000" strike="noStrike" spc="-1">
              <a:latin typeface="Arial" panose="020B0604020202020204" pitchFamily="34" charset="0"/>
              <a:cs typeface="Arial" panose="020B0604020202020204" pitchFamily="34" charset="0"/>
            </a:endParaRPr>
          </a:p>
        </p:txBody>
      </p:sp>
      <p:sp>
        <p:nvSpPr>
          <p:cNvPr id="196" name="CustomShape 20"/>
          <p:cNvSpPr/>
          <p:nvPr/>
        </p:nvSpPr>
        <p:spPr>
          <a:xfrm>
            <a:off x="9461292" y="4946671"/>
            <a:ext cx="2083320" cy="1333618"/>
          </a:xfrm>
          <a:prstGeom prst="rect">
            <a:avLst/>
          </a:prstGeom>
          <a:noFill/>
          <a:ln w="12700">
            <a:solidFill>
              <a:schemeClr val="tx1"/>
            </a:solidFill>
            <a:miter/>
          </a:ln>
        </p:spPr>
        <p:style>
          <a:lnRef idx="0">
            <a:scrgbClr r="0" g="0" b="0"/>
          </a:lnRef>
          <a:fillRef idx="0">
            <a:scrgbClr r="0" g="0" b="0"/>
          </a:fillRef>
          <a:effectRef idx="0">
            <a:scrgbClr r="0" g="0" b="0"/>
          </a:effectRef>
          <a:fontRef idx="minor"/>
        </p:style>
        <p:txBody>
          <a:bodyPr lIns="50760" tIns="50760" rIns="50760" bIns="50760" anchor="ctr">
            <a:spAutoFit/>
          </a:bodyPr>
          <a:lstStyle/>
          <a:p>
            <a:pPr>
              <a:lnSpc>
                <a:spcPct val="100000"/>
              </a:lnSpc>
              <a:tabLst>
                <a:tab pos="0" algn="l"/>
              </a:tabLst>
            </a:pPr>
            <a:r>
              <a:rPr lang="en-US" sz="2000" strike="noStrike" spc="-1">
                <a:solidFill>
                  <a:srgbClr val="000000"/>
                </a:solidFill>
                <a:latin typeface="Arial" panose="020B0604020202020204" pitchFamily="34" charset="0"/>
                <a:ea typeface="Gill Sans Light"/>
                <a:cs typeface="Arial" panose="020B0604020202020204" pitchFamily="34" charset="0"/>
              </a:rPr>
              <a:t>For the given laser power, is it possible to flip the bit?</a:t>
            </a:r>
            <a:endParaRPr lang="en-IN" sz="2000" strike="noStrike" spc="-1">
              <a:latin typeface="Arial" panose="020B0604020202020204" pitchFamily="34" charset="0"/>
              <a:cs typeface="Arial" panose="020B0604020202020204" pitchFamily="34" charset="0"/>
            </a:endParaRPr>
          </a:p>
        </p:txBody>
      </p:sp>
      <p:sp>
        <p:nvSpPr>
          <p:cNvPr id="197" name="CustomShape 21"/>
          <p:cNvSpPr/>
          <p:nvPr/>
        </p:nvSpPr>
        <p:spPr>
          <a:xfrm>
            <a:off x="3564132" y="5613479"/>
            <a:ext cx="398520" cy="360"/>
          </a:xfrm>
          <a:custGeom>
            <a:avLst/>
            <a:gdLst/>
            <a:ahLst/>
            <a:cxnLst/>
            <a:rect l="l" t="t" r="r" b="b"/>
            <a:pathLst>
              <a:path w="21600" h="21600">
                <a:moveTo>
                  <a:pt x="0" y="0"/>
                </a:moveTo>
                <a:lnTo>
                  <a:pt x="21600" y="21600"/>
                </a:lnTo>
              </a:path>
            </a:pathLst>
          </a:custGeom>
          <a:noFill/>
          <a:ln w="25400">
            <a:solidFill>
              <a:schemeClr val="tx1"/>
            </a:solidFill>
            <a:round/>
            <a:tailEnd type="triangle" w="med" len="med"/>
          </a:ln>
        </p:spPr>
        <p:style>
          <a:lnRef idx="0">
            <a:scrgbClr r="0" g="0" b="0"/>
          </a:lnRef>
          <a:fillRef idx="0">
            <a:scrgbClr r="0" g="0" b="0"/>
          </a:fillRef>
          <a:effectRef idx="0">
            <a:scrgbClr r="0" g="0" b="0"/>
          </a:effectRef>
          <a:fontRef idx="minor"/>
        </p:style>
      </p:sp>
      <p:sp>
        <p:nvSpPr>
          <p:cNvPr id="198" name="CustomShape 22"/>
          <p:cNvSpPr/>
          <p:nvPr/>
        </p:nvSpPr>
        <p:spPr>
          <a:xfrm>
            <a:off x="6390492" y="5613479"/>
            <a:ext cx="398520" cy="360"/>
          </a:xfrm>
          <a:custGeom>
            <a:avLst/>
            <a:gdLst/>
            <a:ahLst/>
            <a:cxnLst/>
            <a:rect l="l" t="t" r="r" b="b"/>
            <a:pathLst>
              <a:path w="21600" h="21600">
                <a:moveTo>
                  <a:pt x="0" y="0"/>
                </a:moveTo>
                <a:lnTo>
                  <a:pt x="21600" y="21600"/>
                </a:lnTo>
              </a:path>
            </a:pathLst>
          </a:custGeom>
          <a:noFill/>
          <a:ln w="25400">
            <a:solidFill>
              <a:schemeClr val="tx1"/>
            </a:solidFill>
            <a:round/>
            <a:tailEnd type="triangle" w="med" len="med"/>
          </a:ln>
        </p:spPr>
        <p:style>
          <a:lnRef idx="0">
            <a:scrgbClr r="0" g="0" b="0"/>
          </a:lnRef>
          <a:fillRef idx="0">
            <a:scrgbClr r="0" g="0" b="0"/>
          </a:fillRef>
          <a:effectRef idx="0">
            <a:scrgbClr r="0" g="0" b="0"/>
          </a:effectRef>
          <a:fontRef idx="minor"/>
        </p:style>
      </p:sp>
      <p:sp>
        <p:nvSpPr>
          <p:cNvPr id="199" name="CustomShape 23"/>
          <p:cNvSpPr/>
          <p:nvPr/>
        </p:nvSpPr>
        <p:spPr>
          <a:xfrm>
            <a:off x="8985012" y="5613479"/>
            <a:ext cx="476280" cy="360"/>
          </a:xfrm>
          <a:custGeom>
            <a:avLst/>
            <a:gdLst/>
            <a:ahLst/>
            <a:cxnLst/>
            <a:rect l="l" t="t" r="r" b="b"/>
            <a:pathLst>
              <a:path w="21600" h="21600">
                <a:moveTo>
                  <a:pt x="0" y="0"/>
                </a:moveTo>
                <a:lnTo>
                  <a:pt x="21600" y="21600"/>
                </a:lnTo>
              </a:path>
            </a:pathLst>
          </a:custGeom>
          <a:noFill/>
          <a:ln w="25400">
            <a:solidFill>
              <a:schemeClr val="tx1"/>
            </a:solidFill>
            <a:round/>
            <a:tailEnd type="triangle" w="med" len="med"/>
          </a:ln>
        </p:spPr>
        <p:style>
          <a:lnRef idx="0">
            <a:scrgbClr r="0" g="0" b="0"/>
          </a:lnRef>
          <a:fillRef idx="0">
            <a:scrgbClr r="0" g="0" b="0"/>
          </a:fillRef>
          <a:effectRef idx="0">
            <a:scrgbClr r="0" g="0" b="0"/>
          </a:effectRef>
          <a:fontRef idx="minor"/>
        </p:style>
      </p:sp>
      <p:grpSp>
        <p:nvGrpSpPr>
          <p:cNvPr id="2" name="Group 1">
            <a:extLst>
              <a:ext uri="{FF2B5EF4-FFF2-40B4-BE49-F238E27FC236}">
                <a16:creationId xmlns:a16="http://schemas.microsoft.com/office/drawing/2014/main" id="{5B19AEFC-14D7-17F9-9DDC-93556CFD28B3}"/>
              </a:ext>
            </a:extLst>
          </p:cNvPr>
          <p:cNvGrpSpPr/>
          <p:nvPr/>
        </p:nvGrpSpPr>
        <p:grpSpPr>
          <a:xfrm>
            <a:off x="6396533" y="1705253"/>
            <a:ext cx="2012400" cy="2320920"/>
            <a:chOff x="7282561" y="2154420"/>
            <a:chExt cx="2699640" cy="3113280"/>
          </a:xfrm>
        </p:grpSpPr>
        <p:pic>
          <p:nvPicPr>
            <p:cNvPr id="3" name="Picture 14">
              <a:extLst>
                <a:ext uri="{FF2B5EF4-FFF2-40B4-BE49-F238E27FC236}">
                  <a16:creationId xmlns:a16="http://schemas.microsoft.com/office/drawing/2014/main" id="{AF9773F7-841A-0ECF-00DB-B4C36990E651}"/>
                </a:ext>
              </a:extLst>
            </p:cNvPr>
            <p:cNvPicPr/>
            <p:nvPr/>
          </p:nvPicPr>
          <p:blipFill>
            <a:blip r:embed="rId3"/>
            <a:stretch/>
          </p:blipFill>
          <p:spPr>
            <a:xfrm>
              <a:off x="7282561" y="2154420"/>
              <a:ext cx="2699640" cy="3113280"/>
            </a:xfrm>
            <a:prstGeom prst="rect">
              <a:avLst/>
            </a:prstGeom>
            <a:ln w="0">
              <a:noFill/>
            </a:ln>
          </p:spPr>
        </p:pic>
        <p:sp>
          <p:nvSpPr>
            <p:cNvPr id="4" name="CustomShape 4">
              <a:extLst>
                <a:ext uri="{FF2B5EF4-FFF2-40B4-BE49-F238E27FC236}">
                  <a16:creationId xmlns:a16="http://schemas.microsoft.com/office/drawing/2014/main" id="{9E793298-18EB-1962-3F7A-3256BF4A4A54}"/>
                </a:ext>
              </a:extLst>
            </p:cNvPr>
            <p:cNvSpPr/>
            <p:nvPr/>
          </p:nvSpPr>
          <p:spPr>
            <a:xfrm>
              <a:off x="9352561" y="2843820"/>
              <a:ext cx="165240" cy="302400"/>
            </a:xfrm>
            <a:prstGeom prst="rect">
              <a:avLst/>
            </a:prstGeom>
            <a:solidFill>
              <a:srgbClr val="FF0000"/>
            </a:solidFill>
            <a:ln w="25400">
              <a:solidFill>
                <a:schemeClr val="accent1"/>
              </a:solidFill>
              <a:round/>
            </a:ln>
          </p:spPr>
          <p:style>
            <a:lnRef idx="0">
              <a:scrgbClr r="0" g="0" b="0"/>
            </a:lnRef>
            <a:fillRef idx="0">
              <a:scrgbClr r="0" g="0" b="0"/>
            </a:fillRef>
            <a:effectRef idx="0">
              <a:scrgbClr r="0" g="0" b="0"/>
            </a:effectRef>
            <a:fontRef idx="minor"/>
          </p:style>
        </p:sp>
        <p:sp>
          <p:nvSpPr>
            <p:cNvPr id="5" name="CustomShape 5">
              <a:extLst>
                <a:ext uri="{FF2B5EF4-FFF2-40B4-BE49-F238E27FC236}">
                  <a16:creationId xmlns:a16="http://schemas.microsoft.com/office/drawing/2014/main" id="{7837CC0F-BE51-A646-8567-7196605CEB63}"/>
                </a:ext>
              </a:extLst>
            </p:cNvPr>
            <p:cNvSpPr/>
            <p:nvPr/>
          </p:nvSpPr>
          <p:spPr>
            <a:xfrm>
              <a:off x="8933881" y="3233340"/>
              <a:ext cx="165240" cy="302400"/>
            </a:xfrm>
            <a:prstGeom prst="rect">
              <a:avLst/>
            </a:prstGeom>
            <a:solidFill>
              <a:srgbClr val="FF0000"/>
            </a:solidFill>
            <a:ln w="25400">
              <a:solidFill>
                <a:schemeClr val="accent1"/>
              </a:solidFill>
              <a:round/>
            </a:ln>
          </p:spPr>
          <p:style>
            <a:lnRef idx="0">
              <a:scrgbClr r="0" g="0" b="0"/>
            </a:lnRef>
            <a:fillRef idx="0">
              <a:scrgbClr r="0" g="0" b="0"/>
            </a:fillRef>
            <a:effectRef idx="0">
              <a:scrgbClr r="0" g="0" b="0"/>
            </a:effectRef>
            <a:fontRef idx="minor"/>
          </p:style>
        </p:sp>
        <p:sp>
          <p:nvSpPr>
            <p:cNvPr id="6" name="Oval 5">
              <a:extLst>
                <a:ext uri="{FF2B5EF4-FFF2-40B4-BE49-F238E27FC236}">
                  <a16:creationId xmlns:a16="http://schemas.microsoft.com/office/drawing/2014/main" id="{35C3A725-0646-BFC1-3794-DF4B1BE80F9D}"/>
                </a:ext>
              </a:extLst>
            </p:cNvPr>
            <p:cNvSpPr/>
            <p:nvPr/>
          </p:nvSpPr>
          <p:spPr bwMode="auto">
            <a:xfrm>
              <a:off x="8686800" y="2661840"/>
              <a:ext cx="1143000" cy="1143000"/>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20738"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
        <p:nvSpPr>
          <p:cNvPr id="8" name="Slide Number Placeholder 3">
            <a:extLst>
              <a:ext uri="{FF2B5EF4-FFF2-40B4-BE49-F238E27FC236}">
                <a16:creationId xmlns:a16="http://schemas.microsoft.com/office/drawing/2014/main" id="{6352B4F4-8C4F-7C27-7FE7-FD2815DB3181}"/>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12</a:t>
            </a:fld>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C133-3CD0-5EB6-A9BA-76072865C84D}"/>
              </a:ext>
            </a:extLst>
          </p:cNvPr>
          <p:cNvSpPr>
            <a:spLocks noGrp="1"/>
          </p:cNvSpPr>
          <p:nvPr>
            <p:ph type="title"/>
          </p:nvPr>
        </p:nvSpPr>
        <p:spPr>
          <a:xfrm>
            <a:off x="144205" y="-64426"/>
            <a:ext cx="10475384" cy="1008062"/>
          </a:xfrm>
        </p:spPr>
        <p:txBody>
          <a:bodyPr/>
          <a:lstStyle/>
          <a:p>
            <a:r>
              <a:rPr lang="en-US" sz="3200" kern="1200" dirty="0"/>
              <a:t>Laser Fault Model</a:t>
            </a:r>
          </a:p>
        </p:txBody>
      </p:sp>
      <p:pic>
        <p:nvPicPr>
          <p:cNvPr id="6" name="Picture 5">
            <a:extLst>
              <a:ext uri="{FF2B5EF4-FFF2-40B4-BE49-F238E27FC236}">
                <a16:creationId xmlns:a16="http://schemas.microsoft.com/office/drawing/2014/main" id="{036C9941-BB77-95EA-71E8-D448AF056046}"/>
              </a:ext>
            </a:extLst>
          </p:cNvPr>
          <p:cNvPicPr>
            <a:picLocks noChangeAspect="1"/>
          </p:cNvPicPr>
          <p:nvPr/>
        </p:nvPicPr>
        <p:blipFill>
          <a:blip r:embed="rId3"/>
          <a:stretch>
            <a:fillRect/>
          </a:stretch>
        </p:blipFill>
        <p:spPr>
          <a:xfrm>
            <a:off x="304800" y="990600"/>
            <a:ext cx="5222579" cy="5021303"/>
          </a:xfrm>
          <a:prstGeom prst="rect">
            <a:avLst/>
          </a:prstGeom>
        </p:spPr>
      </p:pic>
      <p:pic>
        <p:nvPicPr>
          <p:cNvPr id="8" name="Picture 7">
            <a:extLst>
              <a:ext uri="{FF2B5EF4-FFF2-40B4-BE49-F238E27FC236}">
                <a16:creationId xmlns:a16="http://schemas.microsoft.com/office/drawing/2014/main" id="{E01F09C4-5F43-98D4-584E-BD855D39986C}"/>
              </a:ext>
            </a:extLst>
          </p:cNvPr>
          <p:cNvPicPr>
            <a:picLocks noChangeAspect="1"/>
          </p:cNvPicPr>
          <p:nvPr/>
        </p:nvPicPr>
        <p:blipFill>
          <a:blip r:embed="rId4"/>
          <a:stretch>
            <a:fillRect/>
          </a:stretch>
        </p:blipFill>
        <p:spPr>
          <a:xfrm>
            <a:off x="5780944" y="1524000"/>
            <a:ext cx="6106256" cy="4070837"/>
          </a:xfrm>
          <a:prstGeom prst="rect">
            <a:avLst/>
          </a:prstGeom>
        </p:spPr>
      </p:pic>
      <p:sp>
        <p:nvSpPr>
          <p:cNvPr id="10" name="TextBox 9">
            <a:extLst>
              <a:ext uri="{FF2B5EF4-FFF2-40B4-BE49-F238E27FC236}">
                <a16:creationId xmlns:a16="http://schemas.microsoft.com/office/drawing/2014/main" id="{DFDA861D-51E2-FA94-9F60-E6AE7EBFA014}"/>
              </a:ext>
            </a:extLst>
          </p:cNvPr>
          <p:cNvSpPr txBox="1"/>
          <p:nvPr/>
        </p:nvSpPr>
        <p:spPr>
          <a:xfrm>
            <a:off x="706289" y="6062001"/>
            <a:ext cx="441960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(1) Different laser states and corresponding laser sensitive regions</a:t>
            </a:r>
          </a:p>
        </p:txBody>
      </p:sp>
      <p:sp>
        <p:nvSpPr>
          <p:cNvPr id="14" name="TextBox 13">
            <a:extLst>
              <a:ext uri="{FF2B5EF4-FFF2-40B4-BE49-F238E27FC236}">
                <a16:creationId xmlns:a16="http://schemas.microsoft.com/office/drawing/2014/main" id="{5C0B01D9-FEED-EC3B-6924-2C860EB7C9C1}"/>
              </a:ext>
            </a:extLst>
          </p:cNvPr>
          <p:cNvSpPr txBox="1"/>
          <p:nvPr/>
        </p:nvSpPr>
        <p:spPr>
          <a:xfrm>
            <a:off x="5527379" y="5849454"/>
            <a:ext cx="5852804"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(2) SPICE circuit used to model the net laser current and capture the current demands on power rails</a:t>
            </a:r>
          </a:p>
        </p:txBody>
      </p:sp>
      <p:sp>
        <p:nvSpPr>
          <p:cNvPr id="16" name="Slide Number Placeholder 3">
            <a:extLst>
              <a:ext uri="{FF2B5EF4-FFF2-40B4-BE49-F238E27FC236}">
                <a16:creationId xmlns:a16="http://schemas.microsoft.com/office/drawing/2014/main" id="{32B5C859-D07A-A5E5-26AF-D5703119029B}"/>
              </a:ext>
            </a:extLst>
          </p:cNvPr>
          <p:cNvSpPr>
            <a:spLocks noGrp="1"/>
          </p:cNvSpPr>
          <p:nvPr>
            <p:ph type="sldNum" sz="quarter" idx="10"/>
          </p:nvPr>
        </p:nvSpPr>
        <p:spPr>
          <a:xfrm>
            <a:off x="9698568" y="6589714"/>
            <a:ext cx="2493433" cy="268287"/>
          </a:xfrm>
          <a:noFill/>
        </p:spPr>
        <p:txBody>
          <a:bodyPr/>
          <a:lstStyle>
            <a:lvl1pPr defTabSz="820738">
              <a:defRPr sz="2200" b="1">
                <a:solidFill>
                  <a:schemeClr val="tx1"/>
                </a:solidFill>
                <a:latin typeface="Arial" charset="0"/>
              </a:defRPr>
            </a:lvl1pPr>
            <a:lvl2pPr marL="742950" indent="-285750" defTabSz="820738">
              <a:defRPr sz="2200" b="1">
                <a:solidFill>
                  <a:schemeClr val="tx1"/>
                </a:solidFill>
                <a:latin typeface="Arial" charset="0"/>
              </a:defRPr>
            </a:lvl2pPr>
            <a:lvl3pPr marL="1143000" indent="-228600" defTabSz="820738">
              <a:defRPr sz="2200" b="1">
                <a:solidFill>
                  <a:schemeClr val="tx1"/>
                </a:solidFill>
                <a:latin typeface="Arial" charset="0"/>
              </a:defRPr>
            </a:lvl3pPr>
            <a:lvl4pPr marL="1600200" indent="-228600" defTabSz="820738">
              <a:defRPr sz="2200" b="1">
                <a:solidFill>
                  <a:schemeClr val="tx1"/>
                </a:solidFill>
                <a:latin typeface="Arial" charset="0"/>
              </a:defRPr>
            </a:lvl4pPr>
            <a:lvl5pPr marL="2057400" indent="-228600" defTabSz="820738">
              <a:defRPr sz="2200" b="1">
                <a:solidFill>
                  <a:schemeClr val="tx1"/>
                </a:solidFill>
                <a:latin typeface="Arial" charset="0"/>
              </a:defRPr>
            </a:lvl5pPr>
            <a:lvl6pPr marL="2514600" indent="-228600" defTabSz="820738" eaLnBrk="0" fontAlgn="base" hangingPunct="0">
              <a:spcBef>
                <a:spcPct val="0"/>
              </a:spcBef>
              <a:spcAft>
                <a:spcPct val="0"/>
              </a:spcAft>
              <a:defRPr sz="2200" b="1">
                <a:solidFill>
                  <a:schemeClr val="tx1"/>
                </a:solidFill>
                <a:latin typeface="Arial" charset="0"/>
              </a:defRPr>
            </a:lvl6pPr>
            <a:lvl7pPr marL="2971800" indent="-228600" defTabSz="820738" eaLnBrk="0" fontAlgn="base" hangingPunct="0">
              <a:spcBef>
                <a:spcPct val="0"/>
              </a:spcBef>
              <a:spcAft>
                <a:spcPct val="0"/>
              </a:spcAft>
              <a:defRPr sz="2200" b="1">
                <a:solidFill>
                  <a:schemeClr val="tx1"/>
                </a:solidFill>
                <a:latin typeface="Arial" charset="0"/>
              </a:defRPr>
            </a:lvl7pPr>
            <a:lvl8pPr marL="3429000" indent="-228600" defTabSz="820738" eaLnBrk="0" fontAlgn="base" hangingPunct="0">
              <a:spcBef>
                <a:spcPct val="0"/>
              </a:spcBef>
              <a:spcAft>
                <a:spcPct val="0"/>
              </a:spcAft>
              <a:defRPr sz="2200" b="1">
                <a:solidFill>
                  <a:schemeClr val="tx1"/>
                </a:solidFill>
                <a:latin typeface="Arial" charset="0"/>
              </a:defRPr>
            </a:lvl8pPr>
            <a:lvl9pPr marL="3886200" indent="-228600" defTabSz="820738" eaLnBrk="0" fontAlgn="base" hangingPunct="0">
              <a:spcBef>
                <a:spcPct val="0"/>
              </a:spcBef>
              <a:spcAft>
                <a:spcPct val="0"/>
              </a:spcAft>
              <a:defRPr sz="2200" b="1">
                <a:solidFill>
                  <a:schemeClr val="tx1"/>
                </a:solidFill>
                <a:latin typeface="Arial" charset="0"/>
              </a:defRPr>
            </a:lvl9pPr>
          </a:lstStyle>
          <a:p>
            <a:fld id="{6BEDFD5B-E3D0-4F44-B98C-DEBFF3895F5E}" type="slidenum">
              <a:rPr lang="en-US" sz="1300"/>
              <a:pPr/>
              <a:t>13</a:t>
            </a:fld>
            <a:endParaRPr lang="en-US" sz="1300" dirty="0"/>
          </a:p>
        </p:txBody>
      </p:sp>
    </p:spTree>
    <p:extLst>
      <p:ext uri="{BB962C8B-B14F-4D97-AF65-F5344CB8AC3E}">
        <p14:creationId xmlns:p14="http://schemas.microsoft.com/office/powerpoint/2010/main" val="279840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C133-3CD0-5EB6-A9BA-76072865C84D}"/>
              </a:ext>
            </a:extLst>
          </p:cNvPr>
          <p:cNvSpPr>
            <a:spLocks noGrp="1"/>
          </p:cNvSpPr>
          <p:nvPr>
            <p:ph type="title"/>
          </p:nvPr>
        </p:nvSpPr>
        <p:spPr>
          <a:xfrm>
            <a:off x="109371" y="-53482"/>
            <a:ext cx="10475384" cy="1008062"/>
          </a:xfrm>
        </p:spPr>
        <p:txBody>
          <a:bodyPr/>
          <a:lstStyle/>
          <a:p>
            <a:r>
              <a:rPr lang="en-US" sz="3200" kern="1200" dirty="0"/>
              <a:t>Laser Modeling at Layout</a:t>
            </a:r>
          </a:p>
        </p:txBody>
      </p:sp>
      <p:pic>
        <p:nvPicPr>
          <p:cNvPr id="3" name="Picture 2">
            <a:extLst>
              <a:ext uri="{FF2B5EF4-FFF2-40B4-BE49-F238E27FC236}">
                <a16:creationId xmlns:a16="http://schemas.microsoft.com/office/drawing/2014/main" id="{A35BA8B7-7698-8C4A-1A43-CF0A0745F148}"/>
              </a:ext>
            </a:extLst>
          </p:cNvPr>
          <p:cNvPicPr>
            <a:picLocks noChangeAspect="1"/>
          </p:cNvPicPr>
          <p:nvPr/>
        </p:nvPicPr>
        <p:blipFill>
          <a:blip r:embed="rId3"/>
          <a:stretch>
            <a:fillRect/>
          </a:stretch>
        </p:blipFill>
        <p:spPr>
          <a:xfrm>
            <a:off x="6391645" y="1082543"/>
            <a:ext cx="5434294" cy="5484937"/>
          </a:xfrm>
          <a:prstGeom prst="rect">
            <a:avLst/>
          </a:prstGeom>
        </p:spPr>
      </p:pic>
      <p:sp>
        <p:nvSpPr>
          <p:cNvPr id="9" name="TextBox 8">
            <a:extLst>
              <a:ext uri="{FF2B5EF4-FFF2-40B4-BE49-F238E27FC236}">
                <a16:creationId xmlns:a16="http://schemas.microsoft.com/office/drawing/2014/main" id="{EAE9493A-2FCC-B410-7978-22D757FC450C}"/>
              </a:ext>
            </a:extLst>
          </p:cNvPr>
          <p:cNvSpPr txBox="1"/>
          <p:nvPr/>
        </p:nvSpPr>
        <p:spPr>
          <a:xfrm>
            <a:off x="301344" y="1371600"/>
            <a:ext cx="5825885" cy="2631490"/>
          </a:xfrm>
          <a:prstGeom prst="rect">
            <a:avLst/>
          </a:prstGeom>
          <a:noFill/>
        </p:spPr>
        <p:txBody>
          <a:bodyPr wrap="square" rtlCol="0">
            <a:spAutoFit/>
          </a:bodyPr>
          <a:lstStyle/>
          <a:p>
            <a:pPr marL="171450" indent="-171450">
              <a:spcAft>
                <a:spcPts val="1500"/>
              </a:spcAft>
              <a:buFont typeface="Arial" panose="020B0604020202020204" pitchFamily="34" charset="0"/>
              <a:buChar char="•"/>
            </a:pPr>
            <a:r>
              <a:rPr lang="en-US" sz="2000" dirty="0">
                <a:latin typeface="Arial" panose="020B0604020202020204" pitchFamily="34" charset="0"/>
                <a:cs typeface="Arial" panose="020B0604020202020204" pitchFamily="34" charset="0"/>
              </a:rPr>
              <a:t>All cells inside laser spot are replaced with cells from the cell-level laser library.</a:t>
            </a:r>
          </a:p>
          <a:p>
            <a:pPr marL="171450" indent="-171450">
              <a:spcAft>
                <a:spcPts val="1500"/>
              </a:spcAft>
              <a:buFont typeface="Arial" panose="020B0604020202020204" pitchFamily="34" charset="0"/>
              <a:buChar char="•"/>
            </a:pPr>
            <a:r>
              <a:rPr lang="en-US" sz="2000" dirty="0">
                <a:latin typeface="Arial" panose="020B0604020202020204" pitchFamily="34" charset="0"/>
                <a:cs typeface="Arial" panose="020B0604020202020204" pitchFamily="34" charset="0"/>
              </a:rPr>
              <a:t>Depending on the distance from the spot center, we scale up or down the current demand on the cell.</a:t>
            </a:r>
          </a:p>
          <a:p>
            <a:pPr marL="171450"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This needs to be done </a:t>
            </a:r>
            <a:r>
              <a:rPr lang="en-US" sz="2000" u="sng" dirty="0">
                <a:latin typeface="Arial" panose="020B0604020202020204" pitchFamily="34" charset="0"/>
                <a:cs typeface="Arial" panose="020B0604020202020204" pitchFamily="34" charset="0"/>
              </a:rPr>
              <a:t>only once</a:t>
            </a:r>
            <a:r>
              <a:rPr lang="en-US" sz="2000" dirty="0">
                <a:latin typeface="Arial" panose="020B0604020202020204" pitchFamily="34" charset="0"/>
                <a:cs typeface="Arial" panose="020B0604020202020204" pitchFamily="34" charset="0"/>
              </a:rPr>
              <a:t> for all standard cells in the technology library. </a:t>
            </a:r>
          </a:p>
        </p:txBody>
      </p:sp>
      <p:sp>
        <p:nvSpPr>
          <p:cNvPr id="11" name="Slide Number Placeholder 3">
            <a:extLst>
              <a:ext uri="{FF2B5EF4-FFF2-40B4-BE49-F238E27FC236}">
                <a16:creationId xmlns:a16="http://schemas.microsoft.com/office/drawing/2014/main" id="{8D85C6B3-BB51-76C9-F34C-2008CE99EE75}"/>
              </a:ext>
            </a:extLst>
          </p:cNvPr>
          <p:cNvSpPr>
            <a:spLocks noGrp="1"/>
          </p:cNvSpPr>
          <p:nvPr>
            <p:ph type="sldNum" sz="quarter" idx="10"/>
          </p:nvPr>
        </p:nvSpPr>
        <p:spPr>
          <a:xfrm>
            <a:off x="9698568" y="6589714"/>
            <a:ext cx="2493433" cy="268287"/>
          </a:xfrm>
          <a:noFill/>
        </p:spPr>
        <p:txBody>
          <a:bodyPr/>
          <a:lstStyle>
            <a:lvl1pPr defTabSz="820738">
              <a:defRPr sz="2200" b="1">
                <a:solidFill>
                  <a:schemeClr val="tx1"/>
                </a:solidFill>
                <a:latin typeface="Arial" charset="0"/>
              </a:defRPr>
            </a:lvl1pPr>
            <a:lvl2pPr marL="742950" indent="-285750" defTabSz="820738">
              <a:defRPr sz="2200" b="1">
                <a:solidFill>
                  <a:schemeClr val="tx1"/>
                </a:solidFill>
                <a:latin typeface="Arial" charset="0"/>
              </a:defRPr>
            </a:lvl2pPr>
            <a:lvl3pPr marL="1143000" indent="-228600" defTabSz="820738">
              <a:defRPr sz="2200" b="1">
                <a:solidFill>
                  <a:schemeClr val="tx1"/>
                </a:solidFill>
                <a:latin typeface="Arial" charset="0"/>
              </a:defRPr>
            </a:lvl3pPr>
            <a:lvl4pPr marL="1600200" indent="-228600" defTabSz="820738">
              <a:defRPr sz="2200" b="1">
                <a:solidFill>
                  <a:schemeClr val="tx1"/>
                </a:solidFill>
                <a:latin typeface="Arial" charset="0"/>
              </a:defRPr>
            </a:lvl4pPr>
            <a:lvl5pPr marL="2057400" indent="-228600" defTabSz="820738">
              <a:defRPr sz="2200" b="1">
                <a:solidFill>
                  <a:schemeClr val="tx1"/>
                </a:solidFill>
                <a:latin typeface="Arial" charset="0"/>
              </a:defRPr>
            </a:lvl5pPr>
            <a:lvl6pPr marL="2514600" indent="-228600" defTabSz="820738" eaLnBrk="0" fontAlgn="base" hangingPunct="0">
              <a:spcBef>
                <a:spcPct val="0"/>
              </a:spcBef>
              <a:spcAft>
                <a:spcPct val="0"/>
              </a:spcAft>
              <a:defRPr sz="2200" b="1">
                <a:solidFill>
                  <a:schemeClr val="tx1"/>
                </a:solidFill>
                <a:latin typeface="Arial" charset="0"/>
              </a:defRPr>
            </a:lvl6pPr>
            <a:lvl7pPr marL="2971800" indent="-228600" defTabSz="820738" eaLnBrk="0" fontAlgn="base" hangingPunct="0">
              <a:spcBef>
                <a:spcPct val="0"/>
              </a:spcBef>
              <a:spcAft>
                <a:spcPct val="0"/>
              </a:spcAft>
              <a:defRPr sz="2200" b="1">
                <a:solidFill>
                  <a:schemeClr val="tx1"/>
                </a:solidFill>
                <a:latin typeface="Arial" charset="0"/>
              </a:defRPr>
            </a:lvl7pPr>
            <a:lvl8pPr marL="3429000" indent="-228600" defTabSz="820738" eaLnBrk="0" fontAlgn="base" hangingPunct="0">
              <a:spcBef>
                <a:spcPct val="0"/>
              </a:spcBef>
              <a:spcAft>
                <a:spcPct val="0"/>
              </a:spcAft>
              <a:defRPr sz="2200" b="1">
                <a:solidFill>
                  <a:schemeClr val="tx1"/>
                </a:solidFill>
                <a:latin typeface="Arial" charset="0"/>
              </a:defRPr>
            </a:lvl8pPr>
            <a:lvl9pPr marL="3886200" indent="-228600" defTabSz="820738" eaLnBrk="0" fontAlgn="base" hangingPunct="0">
              <a:spcBef>
                <a:spcPct val="0"/>
              </a:spcBef>
              <a:spcAft>
                <a:spcPct val="0"/>
              </a:spcAft>
              <a:defRPr sz="2200" b="1">
                <a:solidFill>
                  <a:schemeClr val="tx1"/>
                </a:solidFill>
                <a:latin typeface="Arial" charset="0"/>
              </a:defRPr>
            </a:lvl9pPr>
          </a:lstStyle>
          <a:p>
            <a:fld id="{6BEDFD5B-E3D0-4F44-B98C-DEBFF3895F5E}" type="slidenum">
              <a:rPr lang="en-US" sz="1300"/>
              <a:pPr/>
              <a:t>14</a:t>
            </a:fld>
            <a:endParaRPr lang="en-US" sz="1300" dirty="0"/>
          </a:p>
        </p:txBody>
      </p:sp>
      <p:pic>
        <p:nvPicPr>
          <p:cNvPr id="6" name="图片 5">
            <a:extLst>
              <a:ext uri="{FF2B5EF4-FFF2-40B4-BE49-F238E27FC236}">
                <a16:creationId xmlns:a16="http://schemas.microsoft.com/office/drawing/2014/main" id="{576CBDF8-5018-CB31-D923-4B5E3FAD6C16}"/>
              </a:ext>
            </a:extLst>
          </p:cNvPr>
          <p:cNvPicPr>
            <a:picLocks noChangeAspect="1"/>
          </p:cNvPicPr>
          <p:nvPr/>
        </p:nvPicPr>
        <p:blipFill>
          <a:blip r:embed="rId4"/>
          <a:stretch>
            <a:fillRect/>
          </a:stretch>
        </p:blipFill>
        <p:spPr>
          <a:xfrm>
            <a:off x="1981200" y="4629525"/>
            <a:ext cx="2286000" cy="780435"/>
          </a:xfrm>
          <a:prstGeom prst="rect">
            <a:avLst/>
          </a:prstGeom>
        </p:spPr>
      </p:pic>
      <p:pic>
        <p:nvPicPr>
          <p:cNvPr id="10" name="图片 9">
            <a:extLst>
              <a:ext uri="{FF2B5EF4-FFF2-40B4-BE49-F238E27FC236}">
                <a16:creationId xmlns:a16="http://schemas.microsoft.com/office/drawing/2014/main" id="{B2FD2199-9445-9500-C3BB-ADCEBA111F68}"/>
              </a:ext>
            </a:extLst>
          </p:cNvPr>
          <p:cNvPicPr>
            <a:picLocks noChangeAspect="1"/>
          </p:cNvPicPr>
          <p:nvPr/>
        </p:nvPicPr>
        <p:blipFill>
          <a:blip r:embed="rId5"/>
          <a:stretch>
            <a:fillRect/>
          </a:stretch>
        </p:blipFill>
        <p:spPr>
          <a:xfrm>
            <a:off x="1143000" y="5619569"/>
            <a:ext cx="3974582" cy="781755"/>
          </a:xfrm>
          <a:prstGeom prst="rect">
            <a:avLst/>
          </a:prstGeom>
        </p:spPr>
      </p:pic>
    </p:spTree>
    <p:extLst>
      <p:ext uri="{BB962C8B-B14F-4D97-AF65-F5344CB8AC3E}">
        <p14:creationId xmlns:p14="http://schemas.microsoft.com/office/powerpoint/2010/main" val="69784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C133-3CD0-5EB6-A9BA-76072865C84D}"/>
              </a:ext>
            </a:extLst>
          </p:cNvPr>
          <p:cNvSpPr>
            <a:spLocks noGrp="1"/>
          </p:cNvSpPr>
          <p:nvPr>
            <p:ph type="title"/>
          </p:nvPr>
        </p:nvSpPr>
        <p:spPr>
          <a:xfrm>
            <a:off x="118079" y="-38024"/>
            <a:ext cx="10475384" cy="1008062"/>
          </a:xfrm>
        </p:spPr>
        <p:txBody>
          <a:bodyPr/>
          <a:lstStyle/>
          <a:p>
            <a:r>
              <a:rPr lang="en-US" sz="3200" kern="1200" dirty="0"/>
              <a:t>Regression Model</a:t>
            </a:r>
          </a:p>
        </p:txBody>
      </p:sp>
      <p:sp>
        <p:nvSpPr>
          <p:cNvPr id="12" name="TextBox 11">
            <a:extLst>
              <a:ext uri="{FF2B5EF4-FFF2-40B4-BE49-F238E27FC236}">
                <a16:creationId xmlns:a16="http://schemas.microsoft.com/office/drawing/2014/main" id="{A7F0CD33-91EA-0A00-94A4-892B31CFAC05}"/>
              </a:ext>
            </a:extLst>
          </p:cNvPr>
          <p:cNvSpPr txBox="1"/>
          <p:nvPr/>
        </p:nvSpPr>
        <p:spPr>
          <a:xfrm>
            <a:off x="404760" y="5528083"/>
            <a:ext cx="11382480" cy="1015663"/>
          </a:xfrm>
          <a:prstGeom prst="rect">
            <a:avLst/>
          </a:prstGeom>
          <a:noFill/>
        </p:spPr>
        <p:txBody>
          <a:bodyPr wrap="square" rtlCol="0">
            <a:spAutoFit/>
          </a:bodyPr>
          <a:lstStyle/>
          <a:p>
            <a:pPr marL="171450"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Regression models are to identify the current demand for the given laser transient current.</a:t>
            </a:r>
          </a:p>
          <a:p>
            <a:pPr marL="171450"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Due to non-linear relationship, KNN model worked the best with more than 98% accuracy on 80-20 train test split.</a:t>
            </a:r>
          </a:p>
        </p:txBody>
      </p:sp>
      <p:pic>
        <p:nvPicPr>
          <p:cNvPr id="17" name="Picture 3">
            <a:extLst>
              <a:ext uri="{FF2B5EF4-FFF2-40B4-BE49-F238E27FC236}">
                <a16:creationId xmlns:a16="http://schemas.microsoft.com/office/drawing/2014/main" id="{EF6B5425-443F-B9E6-26DD-13BA2DC3D24D}"/>
              </a:ext>
            </a:extLst>
          </p:cNvPr>
          <p:cNvPicPr>
            <a:picLocks noChangeAspect="1"/>
          </p:cNvPicPr>
          <p:nvPr/>
        </p:nvPicPr>
        <p:blipFill>
          <a:blip r:embed="rId3"/>
          <a:stretch>
            <a:fillRect/>
          </a:stretch>
        </p:blipFill>
        <p:spPr>
          <a:xfrm>
            <a:off x="762000" y="1201634"/>
            <a:ext cx="5181701" cy="3886276"/>
          </a:xfrm>
          <a:prstGeom prst="rect">
            <a:avLst/>
          </a:prstGeom>
        </p:spPr>
      </p:pic>
      <p:pic>
        <p:nvPicPr>
          <p:cNvPr id="18" name="Picture 4">
            <a:extLst>
              <a:ext uri="{FF2B5EF4-FFF2-40B4-BE49-F238E27FC236}">
                <a16:creationId xmlns:a16="http://schemas.microsoft.com/office/drawing/2014/main" id="{0F8A1CD1-B5A8-405C-23F4-275DF723F9D8}"/>
              </a:ext>
            </a:extLst>
          </p:cNvPr>
          <p:cNvPicPr>
            <a:picLocks noChangeAspect="1"/>
          </p:cNvPicPr>
          <p:nvPr/>
        </p:nvPicPr>
        <p:blipFill>
          <a:blip r:embed="rId4"/>
          <a:stretch>
            <a:fillRect/>
          </a:stretch>
        </p:blipFill>
        <p:spPr>
          <a:xfrm>
            <a:off x="6400800" y="1219123"/>
            <a:ext cx="5181702" cy="3886277"/>
          </a:xfrm>
          <a:prstGeom prst="rect">
            <a:avLst/>
          </a:prstGeom>
        </p:spPr>
      </p:pic>
      <p:sp>
        <p:nvSpPr>
          <p:cNvPr id="22" name="TextBox 21">
            <a:extLst>
              <a:ext uri="{FF2B5EF4-FFF2-40B4-BE49-F238E27FC236}">
                <a16:creationId xmlns:a16="http://schemas.microsoft.com/office/drawing/2014/main" id="{B244D12D-20AD-B4D8-9BFA-9565AA5A1168}"/>
              </a:ext>
            </a:extLst>
          </p:cNvPr>
          <p:cNvSpPr txBox="1"/>
          <p:nvPr/>
        </p:nvSpPr>
        <p:spPr>
          <a:xfrm>
            <a:off x="1219200" y="4950174"/>
            <a:ext cx="4426448" cy="369332"/>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(1) Laser State 0, Cell: INVX1, Pin VDD.</a:t>
            </a:r>
          </a:p>
        </p:txBody>
      </p:sp>
      <p:sp>
        <p:nvSpPr>
          <p:cNvPr id="23" name="TextBox 22">
            <a:extLst>
              <a:ext uri="{FF2B5EF4-FFF2-40B4-BE49-F238E27FC236}">
                <a16:creationId xmlns:a16="http://schemas.microsoft.com/office/drawing/2014/main" id="{BC667F11-F8B1-693A-B85A-E13868A395A7}"/>
              </a:ext>
            </a:extLst>
          </p:cNvPr>
          <p:cNvSpPr txBox="1"/>
          <p:nvPr/>
        </p:nvSpPr>
        <p:spPr>
          <a:xfrm>
            <a:off x="6914739" y="4950174"/>
            <a:ext cx="442644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 Laser State 1, Cell: INVX1, Pin VDD.</a:t>
            </a:r>
          </a:p>
        </p:txBody>
      </p:sp>
      <p:sp>
        <p:nvSpPr>
          <p:cNvPr id="24" name="Slide Number Placeholder 3">
            <a:extLst>
              <a:ext uri="{FF2B5EF4-FFF2-40B4-BE49-F238E27FC236}">
                <a16:creationId xmlns:a16="http://schemas.microsoft.com/office/drawing/2014/main" id="{A782562C-F852-043E-1978-1CCD7D845EFB}"/>
              </a:ext>
            </a:extLst>
          </p:cNvPr>
          <p:cNvSpPr>
            <a:spLocks noGrp="1"/>
          </p:cNvSpPr>
          <p:nvPr>
            <p:ph type="sldNum" sz="quarter" idx="10"/>
          </p:nvPr>
        </p:nvSpPr>
        <p:spPr>
          <a:xfrm>
            <a:off x="9698568" y="6589714"/>
            <a:ext cx="2493433" cy="268287"/>
          </a:xfrm>
          <a:noFill/>
        </p:spPr>
        <p:txBody>
          <a:bodyPr/>
          <a:lstStyle>
            <a:lvl1pPr defTabSz="820738">
              <a:defRPr sz="2200" b="1">
                <a:solidFill>
                  <a:schemeClr val="tx1"/>
                </a:solidFill>
                <a:latin typeface="Arial" charset="0"/>
              </a:defRPr>
            </a:lvl1pPr>
            <a:lvl2pPr marL="742950" indent="-285750" defTabSz="820738">
              <a:defRPr sz="2200" b="1">
                <a:solidFill>
                  <a:schemeClr val="tx1"/>
                </a:solidFill>
                <a:latin typeface="Arial" charset="0"/>
              </a:defRPr>
            </a:lvl2pPr>
            <a:lvl3pPr marL="1143000" indent="-228600" defTabSz="820738">
              <a:defRPr sz="2200" b="1">
                <a:solidFill>
                  <a:schemeClr val="tx1"/>
                </a:solidFill>
                <a:latin typeface="Arial" charset="0"/>
              </a:defRPr>
            </a:lvl3pPr>
            <a:lvl4pPr marL="1600200" indent="-228600" defTabSz="820738">
              <a:defRPr sz="2200" b="1">
                <a:solidFill>
                  <a:schemeClr val="tx1"/>
                </a:solidFill>
                <a:latin typeface="Arial" charset="0"/>
              </a:defRPr>
            </a:lvl4pPr>
            <a:lvl5pPr marL="2057400" indent="-228600" defTabSz="820738">
              <a:defRPr sz="2200" b="1">
                <a:solidFill>
                  <a:schemeClr val="tx1"/>
                </a:solidFill>
                <a:latin typeface="Arial" charset="0"/>
              </a:defRPr>
            </a:lvl5pPr>
            <a:lvl6pPr marL="2514600" indent="-228600" defTabSz="820738" eaLnBrk="0" fontAlgn="base" hangingPunct="0">
              <a:spcBef>
                <a:spcPct val="0"/>
              </a:spcBef>
              <a:spcAft>
                <a:spcPct val="0"/>
              </a:spcAft>
              <a:defRPr sz="2200" b="1">
                <a:solidFill>
                  <a:schemeClr val="tx1"/>
                </a:solidFill>
                <a:latin typeface="Arial" charset="0"/>
              </a:defRPr>
            </a:lvl6pPr>
            <a:lvl7pPr marL="2971800" indent="-228600" defTabSz="820738" eaLnBrk="0" fontAlgn="base" hangingPunct="0">
              <a:spcBef>
                <a:spcPct val="0"/>
              </a:spcBef>
              <a:spcAft>
                <a:spcPct val="0"/>
              </a:spcAft>
              <a:defRPr sz="2200" b="1">
                <a:solidFill>
                  <a:schemeClr val="tx1"/>
                </a:solidFill>
                <a:latin typeface="Arial" charset="0"/>
              </a:defRPr>
            </a:lvl7pPr>
            <a:lvl8pPr marL="3429000" indent="-228600" defTabSz="820738" eaLnBrk="0" fontAlgn="base" hangingPunct="0">
              <a:spcBef>
                <a:spcPct val="0"/>
              </a:spcBef>
              <a:spcAft>
                <a:spcPct val="0"/>
              </a:spcAft>
              <a:defRPr sz="2200" b="1">
                <a:solidFill>
                  <a:schemeClr val="tx1"/>
                </a:solidFill>
                <a:latin typeface="Arial" charset="0"/>
              </a:defRPr>
            </a:lvl8pPr>
            <a:lvl9pPr marL="3886200" indent="-228600" defTabSz="820738" eaLnBrk="0" fontAlgn="base" hangingPunct="0">
              <a:spcBef>
                <a:spcPct val="0"/>
              </a:spcBef>
              <a:spcAft>
                <a:spcPct val="0"/>
              </a:spcAft>
              <a:defRPr sz="2200" b="1">
                <a:solidFill>
                  <a:schemeClr val="tx1"/>
                </a:solidFill>
                <a:latin typeface="Arial" charset="0"/>
              </a:defRPr>
            </a:lvl9pPr>
          </a:lstStyle>
          <a:p>
            <a:fld id="{6BEDFD5B-E3D0-4F44-B98C-DEBFF3895F5E}" type="slidenum">
              <a:rPr lang="en-US" sz="1300"/>
              <a:pPr/>
              <a:t>15</a:t>
            </a:fld>
            <a:endParaRPr lang="en-US" sz="1300" dirty="0"/>
          </a:p>
        </p:txBody>
      </p:sp>
    </p:spTree>
    <p:extLst>
      <p:ext uri="{BB962C8B-B14F-4D97-AF65-F5344CB8AC3E}">
        <p14:creationId xmlns:p14="http://schemas.microsoft.com/office/powerpoint/2010/main" val="2547711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DFF1-37A8-2556-CF7F-7E33C89152FD}"/>
              </a:ext>
            </a:extLst>
          </p:cNvPr>
          <p:cNvSpPr>
            <a:spLocks noGrp="1"/>
          </p:cNvSpPr>
          <p:nvPr>
            <p:ph type="title"/>
          </p:nvPr>
        </p:nvSpPr>
        <p:spPr/>
        <p:txBody>
          <a:bodyPr/>
          <a:lstStyle/>
          <a:p>
            <a:r>
              <a:rPr lang="en-US" kern="1200" dirty="0"/>
              <a:t>Laser Illumination Result</a:t>
            </a:r>
          </a:p>
        </p:txBody>
      </p:sp>
      <p:pic>
        <p:nvPicPr>
          <p:cNvPr id="4" name="Picture 3">
            <a:extLst>
              <a:ext uri="{FF2B5EF4-FFF2-40B4-BE49-F238E27FC236}">
                <a16:creationId xmlns:a16="http://schemas.microsoft.com/office/drawing/2014/main" id="{0C90C099-1E4E-E92D-8AFF-A154C1E6CBA2}"/>
              </a:ext>
            </a:extLst>
          </p:cNvPr>
          <p:cNvPicPr>
            <a:picLocks noChangeAspect="1"/>
          </p:cNvPicPr>
          <p:nvPr/>
        </p:nvPicPr>
        <p:blipFill>
          <a:blip r:embed="rId3"/>
          <a:stretch>
            <a:fillRect/>
          </a:stretch>
        </p:blipFill>
        <p:spPr>
          <a:xfrm>
            <a:off x="614054" y="1131757"/>
            <a:ext cx="4661037" cy="4966864"/>
          </a:xfrm>
          <a:prstGeom prst="rect">
            <a:avLst/>
          </a:prstGeom>
        </p:spPr>
      </p:pic>
      <p:pic>
        <p:nvPicPr>
          <p:cNvPr id="5" name="Picture 4">
            <a:extLst>
              <a:ext uri="{FF2B5EF4-FFF2-40B4-BE49-F238E27FC236}">
                <a16:creationId xmlns:a16="http://schemas.microsoft.com/office/drawing/2014/main" id="{37C192DD-2CFD-AA13-FA6F-8618C5CEDA0F}"/>
              </a:ext>
            </a:extLst>
          </p:cNvPr>
          <p:cNvPicPr>
            <a:picLocks noChangeAspect="1"/>
          </p:cNvPicPr>
          <p:nvPr/>
        </p:nvPicPr>
        <p:blipFill>
          <a:blip r:embed="rId4"/>
          <a:stretch>
            <a:fillRect/>
          </a:stretch>
        </p:blipFill>
        <p:spPr>
          <a:xfrm>
            <a:off x="5410200" y="1131757"/>
            <a:ext cx="6537692" cy="4419095"/>
          </a:xfrm>
          <a:prstGeom prst="rect">
            <a:avLst/>
          </a:prstGeom>
        </p:spPr>
      </p:pic>
      <p:sp>
        <p:nvSpPr>
          <p:cNvPr id="6" name="TextBox 5">
            <a:extLst>
              <a:ext uri="{FF2B5EF4-FFF2-40B4-BE49-F238E27FC236}">
                <a16:creationId xmlns:a16="http://schemas.microsoft.com/office/drawing/2014/main" id="{2814E53D-CB95-E893-FF5B-C3ABB6340AAA}"/>
              </a:ext>
            </a:extLst>
          </p:cNvPr>
          <p:cNvSpPr txBox="1"/>
          <p:nvPr/>
        </p:nvSpPr>
        <p:spPr>
          <a:xfrm>
            <a:off x="845648" y="6123709"/>
            <a:ext cx="4197848" cy="646331"/>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(1) Laser effect simulated during full-chip layout simulation.</a:t>
            </a:r>
          </a:p>
        </p:txBody>
      </p:sp>
      <p:sp>
        <p:nvSpPr>
          <p:cNvPr id="7" name="TextBox 6">
            <a:extLst>
              <a:ext uri="{FF2B5EF4-FFF2-40B4-BE49-F238E27FC236}">
                <a16:creationId xmlns:a16="http://schemas.microsoft.com/office/drawing/2014/main" id="{54DD3BE3-2016-8649-B91B-12D64369EA20}"/>
              </a:ext>
            </a:extLst>
          </p:cNvPr>
          <p:cNvSpPr txBox="1"/>
          <p:nvPr/>
        </p:nvSpPr>
        <p:spPr>
          <a:xfrm>
            <a:off x="5426389" y="5550852"/>
            <a:ext cx="6332533" cy="1200329"/>
          </a:xfrm>
          <a:prstGeom prst="rect">
            <a:avLst/>
          </a:prstGeom>
          <a:noFill/>
        </p:spPr>
        <p:txBody>
          <a:bodyPr wrap="square" rtlCol="0">
            <a:spAutoFit/>
          </a:bodyPr>
          <a:lstStyle/>
          <a:p>
            <a:pPr algn="ctr"/>
            <a:r>
              <a:rPr lang="en-US" sz="1800" b="1" dirty="0">
                <a:latin typeface="Arial" panose="020B0604020202020204" pitchFamily="34" charset="0"/>
                <a:cs typeface="Arial" panose="020B0604020202020204" pitchFamily="34" charset="0"/>
              </a:rPr>
              <a:t>(2) Current demand on inverter cell for different cases. (a) Output toggle (b) Current demand when no laser (c) Current demand during low power laser (d) Current demand during high power laser.</a:t>
            </a:r>
          </a:p>
        </p:txBody>
      </p:sp>
      <p:sp>
        <p:nvSpPr>
          <p:cNvPr id="8" name="Slide Number Placeholder 3">
            <a:extLst>
              <a:ext uri="{FF2B5EF4-FFF2-40B4-BE49-F238E27FC236}">
                <a16:creationId xmlns:a16="http://schemas.microsoft.com/office/drawing/2014/main" id="{B4DCCF12-125F-BBEE-9990-E7134926CA24}"/>
              </a:ext>
            </a:extLst>
          </p:cNvPr>
          <p:cNvSpPr>
            <a:spLocks noGrp="1"/>
          </p:cNvSpPr>
          <p:nvPr>
            <p:ph type="sldNum" sz="quarter" idx="10"/>
          </p:nvPr>
        </p:nvSpPr>
        <p:spPr>
          <a:xfrm>
            <a:off x="9698568" y="6589714"/>
            <a:ext cx="2493433" cy="268287"/>
          </a:xfrm>
          <a:noFill/>
        </p:spPr>
        <p:txBody>
          <a:bodyPr/>
          <a:lstStyle>
            <a:lvl1pPr defTabSz="820738">
              <a:defRPr sz="2200" b="1">
                <a:solidFill>
                  <a:schemeClr val="tx1"/>
                </a:solidFill>
                <a:latin typeface="Arial" charset="0"/>
              </a:defRPr>
            </a:lvl1pPr>
            <a:lvl2pPr marL="742950" indent="-285750" defTabSz="820738">
              <a:defRPr sz="2200" b="1">
                <a:solidFill>
                  <a:schemeClr val="tx1"/>
                </a:solidFill>
                <a:latin typeface="Arial" charset="0"/>
              </a:defRPr>
            </a:lvl2pPr>
            <a:lvl3pPr marL="1143000" indent="-228600" defTabSz="820738">
              <a:defRPr sz="2200" b="1">
                <a:solidFill>
                  <a:schemeClr val="tx1"/>
                </a:solidFill>
                <a:latin typeface="Arial" charset="0"/>
              </a:defRPr>
            </a:lvl3pPr>
            <a:lvl4pPr marL="1600200" indent="-228600" defTabSz="820738">
              <a:defRPr sz="2200" b="1">
                <a:solidFill>
                  <a:schemeClr val="tx1"/>
                </a:solidFill>
                <a:latin typeface="Arial" charset="0"/>
              </a:defRPr>
            </a:lvl4pPr>
            <a:lvl5pPr marL="2057400" indent="-228600" defTabSz="820738">
              <a:defRPr sz="2200" b="1">
                <a:solidFill>
                  <a:schemeClr val="tx1"/>
                </a:solidFill>
                <a:latin typeface="Arial" charset="0"/>
              </a:defRPr>
            </a:lvl5pPr>
            <a:lvl6pPr marL="2514600" indent="-228600" defTabSz="820738" eaLnBrk="0" fontAlgn="base" hangingPunct="0">
              <a:spcBef>
                <a:spcPct val="0"/>
              </a:spcBef>
              <a:spcAft>
                <a:spcPct val="0"/>
              </a:spcAft>
              <a:defRPr sz="2200" b="1">
                <a:solidFill>
                  <a:schemeClr val="tx1"/>
                </a:solidFill>
                <a:latin typeface="Arial" charset="0"/>
              </a:defRPr>
            </a:lvl6pPr>
            <a:lvl7pPr marL="2971800" indent="-228600" defTabSz="820738" eaLnBrk="0" fontAlgn="base" hangingPunct="0">
              <a:spcBef>
                <a:spcPct val="0"/>
              </a:spcBef>
              <a:spcAft>
                <a:spcPct val="0"/>
              </a:spcAft>
              <a:defRPr sz="2200" b="1">
                <a:solidFill>
                  <a:schemeClr val="tx1"/>
                </a:solidFill>
                <a:latin typeface="Arial" charset="0"/>
              </a:defRPr>
            </a:lvl7pPr>
            <a:lvl8pPr marL="3429000" indent="-228600" defTabSz="820738" eaLnBrk="0" fontAlgn="base" hangingPunct="0">
              <a:spcBef>
                <a:spcPct val="0"/>
              </a:spcBef>
              <a:spcAft>
                <a:spcPct val="0"/>
              </a:spcAft>
              <a:defRPr sz="2200" b="1">
                <a:solidFill>
                  <a:schemeClr val="tx1"/>
                </a:solidFill>
                <a:latin typeface="Arial" charset="0"/>
              </a:defRPr>
            </a:lvl8pPr>
            <a:lvl9pPr marL="3886200" indent="-228600" defTabSz="820738" eaLnBrk="0" fontAlgn="base" hangingPunct="0">
              <a:spcBef>
                <a:spcPct val="0"/>
              </a:spcBef>
              <a:spcAft>
                <a:spcPct val="0"/>
              </a:spcAft>
              <a:defRPr sz="2200" b="1">
                <a:solidFill>
                  <a:schemeClr val="tx1"/>
                </a:solidFill>
                <a:latin typeface="Arial" charset="0"/>
              </a:defRPr>
            </a:lvl9pPr>
          </a:lstStyle>
          <a:p>
            <a:fld id="{6BEDFD5B-E3D0-4F44-B98C-DEBFF3895F5E}" type="slidenum">
              <a:rPr lang="en-US" sz="1300"/>
              <a:pPr/>
              <a:t>16</a:t>
            </a:fld>
            <a:endParaRPr lang="en-US" sz="1300" dirty="0"/>
          </a:p>
        </p:txBody>
      </p:sp>
    </p:spTree>
    <p:extLst>
      <p:ext uri="{BB962C8B-B14F-4D97-AF65-F5344CB8AC3E}">
        <p14:creationId xmlns:p14="http://schemas.microsoft.com/office/powerpoint/2010/main" val="172140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99000" y="0"/>
            <a:ext cx="617220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sym typeface="Gill Sans Light"/>
              </a:rPr>
              <a:t>Criticality Analysis Results</a:t>
            </a:r>
            <a:endParaRPr lang="en-IN" sz="3200" b="1" dirty="0">
              <a:solidFill>
                <a:srgbClr val="002060"/>
              </a:solidFill>
              <a:latin typeface="Arial"/>
              <a:cs typeface="Arial"/>
              <a:sym typeface="Gill Sans Light"/>
            </a:endParaRPr>
          </a:p>
        </p:txBody>
      </p:sp>
      <p:sp>
        <p:nvSpPr>
          <p:cNvPr id="206" name="CustomShape 5"/>
          <p:cNvSpPr/>
          <p:nvPr/>
        </p:nvSpPr>
        <p:spPr>
          <a:xfrm>
            <a:off x="1280880" y="1119308"/>
            <a:ext cx="9660600"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tabLst>
                <a:tab pos="0" algn="l"/>
              </a:tabLst>
            </a:pPr>
            <a:r>
              <a:rPr lang="en-US" sz="1800" strike="noStrike" spc="-1" dirty="0">
                <a:solidFill>
                  <a:srgbClr val="000000"/>
                </a:solidFill>
                <a:latin typeface="Arial" panose="020B0604020202020204" pitchFamily="34" charset="0"/>
                <a:ea typeface="Gill Sans Light"/>
                <a:cs typeface="Arial" panose="020B0604020202020204" pitchFamily="34" charset="0"/>
              </a:rPr>
              <a:t>Table: Criticality and Spatial Feasibility results for 3 security properties on AES Layout.</a:t>
            </a:r>
            <a:endParaRPr lang="en-IN" sz="1800" strike="noStrike" spc="-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26593F70-0EE5-78CD-8786-3A19AFBCEEEC}"/>
              </a:ext>
            </a:extLst>
          </p:cNvPr>
          <p:cNvGrpSpPr/>
          <p:nvPr/>
        </p:nvGrpSpPr>
        <p:grpSpPr>
          <a:xfrm>
            <a:off x="228274" y="1600200"/>
            <a:ext cx="11735451" cy="4876800"/>
            <a:chOff x="228274" y="1665158"/>
            <a:chExt cx="11735451" cy="4876800"/>
          </a:xfrm>
        </p:grpSpPr>
        <p:pic>
          <p:nvPicPr>
            <p:cNvPr id="202" name="Picture 4"/>
            <p:cNvPicPr/>
            <p:nvPr/>
          </p:nvPicPr>
          <p:blipFill>
            <a:blip r:embed="rId3"/>
            <a:stretch/>
          </p:blipFill>
          <p:spPr>
            <a:xfrm>
              <a:off x="228274" y="1665158"/>
              <a:ext cx="11735451" cy="4876800"/>
            </a:xfrm>
            <a:prstGeom prst="rect">
              <a:avLst/>
            </a:prstGeom>
            <a:ln w="0">
              <a:noFill/>
            </a:ln>
          </p:spPr>
        </p:pic>
        <p:sp>
          <p:nvSpPr>
            <p:cNvPr id="203" name="CustomShape 2"/>
            <p:cNvSpPr/>
            <p:nvPr/>
          </p:nvSpPr>
          <p:spPr>
            <a:xfrm>
              <a:off x="8653395" y="2809953"/>
              <a:ext cx="2962066" cy="444926"/>
            </a:xfrm>
            <a:prstGeom prst="rect">
              <a:avLst/>
            </a:prstGeom>
            <a:noFill/>
            <a:ln w="38100">
              <a:solidFill>
                <a:srgbClr val="FF0000"/>
              </a:solidFill>
              <a:round/>
            </a:ln>
          </p:spPr>
          <p:style>
            <a:lnRef idx="0">
              <a:scrgbClr r="0" g="0" b="0"/>
            </a:lnRef>
            <a:fillRef idx="0">
              <a:scrgbClr r="0" g="0" b="0"/>
            </a:fillRef>
            <a:effectRef idx="0">
              <a:scrgbClr r="0" g="0" b="0"/>
            </a:effectRef>
            <a:fontRef idx="minor"/>
          </p:style>
        </p:sp>
        <p:sp>
          <p:nvSpPr>
            <p:cNvPr id="204" name="CustomShape 3"/>
            <p:cNvSpPr/>
            <p:nvPr/>
          </p:nvSpPr>
          <p:spPr>
            <a:xfrm>
              <a:off x="8653395" y="4109486"/>
              <a:ext cx="2962066" cy="444927"/>
            </a:xfrm>
            <a:prstGeom prst="rect">
              <a:avLst/>
            </a:prstGeom>
            <a:noFill/>
            <a:ln w="38100">
              <a:solidFill>
                <a:srgbClr val="FF0000"/>
              </a:solidFill>
              <a:round/>
            </a:ln>
          </p:spPr>
          <p:style>
            <a:lnRef idx="0">
              <a:scrgbClr r="0" g="0" b="0"/>
            </a:lnRef>
            <a:fillRef idx="0">
              <a:scrgbClr r="0" g="0" b="0"/>
            </a:fillRef>
            <a:effectRef idx="0">
              <a:scrgbClr r="0" g="0" b="0"/>
            </a:effectRef>
            <a:fontRef idx="minor"/>
          </p:style>
        </p:sp>
        <p:sp>
          <p:nvSpPr>
            <p:cNvPr id="205" name="CustomShape 4"/>
            <p:cNvSpPr/>
            <p:nvPr/>
          </p:nvSpPr>
          <p:spPr>
            <a:xfrm>
              <a:off x="8653395" y="5371845"/>
              <a:ext cx="2962066" cy="444927"/>
            </a:xfrm>
            <a:prstGeom prst="rect">
              <a:avLst/>
            </a:prstGeom>
            <a:noFill/>
            <a:ln w="38100">
              <a:solidFill>
                <a:srgbClr val="FF0000"/>
              </a:solidFill>
              <a:round/>
            </a:ln>
          </p:spPr>
          <p:style>
            <a:lnRef idx="0">
              <a:scrgbClr r="0" g="0" b="0"/>
            </a:lnRef>
            <a:fillRef idx="0">
              <a:scrgbClr r="0" g="0" b="0"/>
            </a:fillRef>
            <a:effectRef idx="0">
              <a:scrgbClr r="0" g="0" b="0"/>
            </a:effectRef>
            <a:fontRef idx="minor"/>
          </p:style>
        </p:sp>
      </p:grpSp>
      <p:sp>
        <p:nvSpPr>
          <p:cNvPr id="6" name="Slide Number Placeholder 3">
            <a:extLst>
              <a:ext uri="{FF2B5EF4-FFF2-40B4-BE49-F238E27FC236}">
                <a16:creationId xmlns:a16="http://schemas.microsoft.com/office/drawing/2014/main" id="{F9E60A30-7FA4-D188-4E1D-B347908FE42D}"/>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17</a:t>
            </a:fld>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Shape 1"/>
          <p:cNvSpPr txBox="1"/>
          <p:nvPr/>
        </p:nvSpPr>
        <p:spPr>
          <a:xfrm>
            <a:off x="139543" y="0"/>
            <a:ext cx="1093308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rPr>
              <a:t>Feasibility Analysis: Demand Current (VDD Peak)</a:t>
            </a:r>
            <a:endParaRPr lang="en-IN" sz="3200" b="1" dirty="0">
              <a:solidFill>
                <a:srgbClr val="002060"/>
              </a:solidFill>
              <a:latin typeface="Arial"/>
              <a:cs typeface="Arial"/>
            </a:endParaRPr>
          </a:p>
        </p:txBody>
      </p:sp>
      <p:sp>
        <p:nvSpPr>
          <p:cNvPr id="3" name="Slide Number Placeholder 3">
            <a:extLst>
              <a:ext uri="{FF2B5EF4-FFF2-40B4-BE49-F238E27FC236}">
                <a16:creationId xmlns:a16="http://schemas.microsoft.com/office/drawing/2014/main" id="{5CA4B87E-6BDF-701B-8021-BCD9207ADB8D}"/>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18</a:t>
            </a:fld>
            <a:endParaRPr lang="en-US" sz="1300" dirty="0"/>
          </a:p>
        </p:txBody>
      </p:sp>
      <p:grpSp>
        <p:nvGrpSpPr>
          <p:cNvPr id="5" name="Group 4">
            <a:extLst>
              <a:ext uri="{FF2B5EF4-FFF2-40B4-BE49-F238E27FC236}">
                <a16:creationId xmlns:a16="http://schemas.microsoft.com/office/drawing/2014/main" id="{B8069A02-C95A-D623-CD28-7A8360F2103B}"/>
              </a:ext>
            </a:extLst>
          </p:cNvPr>
          <p:cNvGrpSpPr/>
          <p:nvPr/>
        </p:nvGrpSpPr>
        <p:grpSpPr>
          <a:xfrm>
            <a:off x="481020" y="1016560"/>
            <a:ext cx="11193780" cy="5572458"/>
            <a:chOff x="481020" y="1016560"/>
            <a:chExt cx="11193780" cy="5572458"/>
          </a:xfrm>
        </p:grpSpPr>
        <p:pic>
          <p:nvPicPr>
            <p:cNvPr id="2" name="Picture 1">
              <a:extLst>
                <a:ext uri="{FF2B5EF4-FFF2-40B4-BE49-F238E27FC236}">
                  <a16:creationId xmlns:a16="http://schemas.microsoft.com/office/drawing/2014/main" id="{EF10469F-9533-5E2C-6B86-12E7B512E1B2}"/>
                </a:ext>
              </a:extLst>
            </p:cNvPr>
            <p:cNvPicPr>
              <a:picLocks noChangeAspect="1"/>
            </p:cNvPicPr>
            <p:nvPr/>
          </p:nvPicPr>
          <p:blipFill rotWithShape="1">
            <a:blip r:embed="rId3"/>
            <a:srcRect r="40198" b="33843"/>
            <a:stretch/>
          </p:blipFill>
          <p:spPr>
            <a:xfrm>
              <a:off x="481020" y="1016560"/>
              <a:ext cx="11193780" cy="5572458"/>
            </a:xfrm>
            <a:prstGeom prst="rect">
              <a:avLst/>
            </a:prstGeom>
          </p:spPr>
        </p:pic>
        <p:pic>
          <p:nvPicPr>
            <p:cNvPr id="4" name="Picture 3">
              <a:extLst>
                <a:ext uri="{FF2B5EF4-FFF2-40B4-BE49-F238E27FC236}">
                  <a16:creationId xmlns:a16="http://schemas.microsoft.com/office/drawing/2014/main" id="{A714F994-FC91-A161-DD07-C7559BD002B2}"/>
                </a:ext>
              </a:extLst>
            </p:cNvPr>
            <p:cNvPicPr>
              <a:picLocks noChangeAspect="1"/>
            </p:cNvPicPr>
            <p:nvPr/>
          </p:nvPicPr>
          <p:blipFill>
            <a:blip r:embed="rId4"/>
            <a:stretch>
              <a:fillRect/>
            </a:stretch>
          </p:blipFill>
          <p:spPr>
            <a:xfrm>
              <a:off x="584934" y="3836191"/>
              <a:ext cx="3614533" cy="2752827"/>
            </a:xfrm>
            <a:prstGeom prst="rect">
              <a:avLst/>
            </a:prstGeom>
          </p:spPr>
        </p:pic>
      </p:grpSp>
    </p:spTree>
    <p:extLst>
      <p:ext uri="{BB962C8B-B14F-4D97-AF65-F5344CB8AC3E}">
        <p14:creationId xmlns:p14="http://schemas.microsoft.com/office/powerpoint/2010/main" val="183261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67953" y="-50492"/>
            <a:ext cx="6442914"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rPr>
              <a:t>Feasibility Analysis: Multi-Spot</a:t>
            </a:r>
            <a:endParaRPr lang="en-IN" sz="3200" b="1" dirty="0">
              <a:solidFill>
                <a:srgbClr val="002060"/>
              </a:solidFill>
              <a:latin typeface="Arial"/>
              <a:cs typeface="Arial"/>
            </a:endParaRPr>
          </a:p>
        </p:txBody>
      </p:sp>
      <p:sp>
        <p:nvSpPr>
          <p:cNvPr id="3" name="CustomShape 5">
            <a:extLst>
              <a:ext uri="{FF2B5EF4-FFF2-40B4-BE49-F238E27FC236}">
                <a16:creationId xmlns:a16="http://schemas.microsoft.com/office/drawing/2014/main" id="{B8D31F70-4433-83F0-4BA7-ECE629DB8BCD}"/>
              </a:ext>
            </a:extLst>
          </p:cNvPr>
          <p:cNvSpPr/>
          <p:nvPr/>
        </p:nvSpPr>
        <p:spPr>
          <a:xfrm>
            <a:off x="2014320" y="1189004"/>
            <a:ext cx="816336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US" altLang="zh-CN" sz="1800" i="0" dirty="0">
                <a:effectLst/>
                <a:latin typeface="Arial" panose="020B0604020202020204" pitchFamily="34" charset="0"/>
                <a:cs typeface="Arial" panose="020B0604020202020204" pitchFamily="34" charset="0"/>
              </a:rPr>
              <a:t>Number of critical cells failing for different laser current intensities</a:t>
            </a:r>
            <a:endParaRPr lang="en-IN" sz="1800" strike="noStrike" spc="-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6AD75EB-F10B-AC97-28D9-443CE02557B0}"/>
              </a:ext>
            </a:extLst>
          </p:cNvPr>
          <p:cNvSpPr txBox="1"/>
          <p:nvPr/>
        </p:nvSpPr>
        <p:spPr>
          <a:xfrm>
            <a:off x="685800" y="4966122"/>
            <a:ext cx="11049000" cy="1200329"/>
          </a:xfrm>
          <a:prstGeom prst="rect">
            <a:avLst/>
          </a:prstGeom>
          <a:noFill/>
        </p:spPr>
        <p:txBody>
          <a:bodyPr wrap="square">
            <a:spAutoFit/>
          </a:bodyPr>
          <a:lstStyle/>
          <a:p>
            <a:r>
              <a:rPr lang="en-US" u="sng" dirty="0">
                <a:latin typeface="Arial" panose="020B0604020202020204" pitchFamily="34" charset="0"/>
                <a:cs typeface="Arial" panose="020B0604020202020204" pitchFamily="34" charset="0"/>
              </a:rPr>
              <a:t>Observations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Cell Size can impact susceptibility.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Surrounding cells and their switching activity can impact the susceptibility.</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Distance from PDN can impact the susceptibility.</a:t>
            </a:r>
          </a:p>
        </p:txBody>
      </p:sp>
      <p:sp>
        <p:nvSpPr>
          <p:cNvPr id="6" name="Slide Number Placeholder 3">
            <a:extLst>
              <a:ext uri="{FF2B5EF4-FFF2-40B4-BE49-F238E27FC236}">
                <a16:creationId xmlns:a16="http://schemas.microsoft.com/office/drawing/2014/main" id="{07B1C22F-6722-95D8-6D6F-4217AEEE6F34}"/>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19</a:t>
            </a:fld>
            <a:endParaRPr lang="en-US" sz="1300" dirty="0"/>
          </a:p>
        </p:txBody>
      </p:sp>
      <p:pic>
        <p:nvPicPr>
          <p:cNvPr id="7" name="Picture 6" descr="Chart, waterfall chart&#10;&#10;Description automatically generated">
            <a:extLst>
              <a:ext uri="{FF2B5EF4-FFF2-40B4-BE49-F238E27FC236}">
                <a16:creationId xmlns:a16="http://schemas.microsoft.com/office/drawing/2014/main" id="{A382CE43-4135-4799-2B36-0B77F0353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10" y="1989811"/>
            <a:ext cx="11860380" cy="25433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lvl1pPr defTabSz="820738">
              <a:defRPr sz="2200" b="1">
                <a:solidFill>
                  <a:schemeClr val="tx1"/>
                </a:solidFill>
                <a:latin typeface="Arial" charset="0"/>
              </a:defRPr>
            </a:lvl1pPr>
            <a:lvl2pPr marL="742950" indent="-285750" defTabSz="820738">
              <a:defRPr sz="2200" b="1">
                <a:solidFill>
                  <a:schemeClr val="tx1"/>
                </a:solidFill>
                <a:latin typeface="Arial" charset="0"/>
              </a:defRPr>
            </a:lvl2pPr>
            <a:lvl3pPr marL="1143000" indent="-228600" defTabSz="820738">
              <a:defRPr sz="2200" b="1">
                <a:solidFill>
                  <a:schemeClr val="tx1"/>
                </a:solidFill>
                <a:latin typeface="Arial" charset="0"/>
              </a:defRPr>
            </a:lvl3pPr>
            <a:lvl4pPr marL="1600200" indent="-228600" defTabSz="820738">
              <a:defRPr sz="2200" b="1">
                <a:solidFill>
                  <a:schemeClr val="tx1"/>
                </a:solidFill>
                <a:latin typeface="Arial" charset="0"/>
              </a:defRPr>
            </a:lvl4pPr>
            <a:lvl5pPr marL="2057400" indent="-228600" defTabSz="820738">
              <a:defRPr sz="2200" b="1">
                <a:solidFill>
                  <a:schemeClr val="tx1"/>
                </a:solidFill>
                <a:latin typeface="Arial" charset="0"/>
              </a:defRPr>
            </a:lvl5pPr>
            <a:lvl6pPr marL="2514600" indent="-228600" defTabSz="820738" eaLnBrk="0" fontAlgn="base" hangingPunct="0">
              <a:spcBef>
                <a:spcPct val="0"/>
              </a:spcBef>
              <a:spcAft>
                <a:spcPct val="0"/>
              </a:spcAft>
              <a:defRPr sz="2200" b="1">
                <a:solidFill>
                  <a:schemeClr val="tx1"/>
                </a:solidFill>
                <a:latin typeface="Arial" charset="0"/>
              </a:defRPr>
            </a:lvl6pPr>
            <a:lvl7pPr marL="2971800" indent="-228600" defTabSz="820738" eaLnBrk="0" fontAlgn="base" hangingPunct="0">
              <a:spcBef>
                <a:spcPct val="0"/>
              </a:spcBef>
              <a:spcAft>
                <a:spcPct val="0"/>
              </a:spcAft>
              <a:defRPr sz="2200" b="1">
                <a:solidFill>
                  <a:schemeClr val="tx1"/>
                </a:solidFill>
                <a:latin typeface="Arial" charset="0"/>
              </a:defRPr>
            </a:lvl7pPr>
            <a:lvl8pPr marL="3429000" indent="-228600" defTabSz="820738" eaLnBrk="0" fontAlgn="base" hangingPunct="0">
              <a:spcBef>
                <a:spcPct val="0"/>
              </a:spcBef>
              <a:spcAft>
                <a:spcPct val="0"/>
              </a:spcAft>
              <a:defRPr sz="2200" b="1">
                <a:solidFill>
                  <a:schemeClr val="tx1"/>
                </a:solidFill>
                <a:latin typeface="Arial" charset="0"/>
              </a:defRPr>
            </a:lvl8pPr>
            <a:lvl9pPr marL="3886200" indent="-228600" defTabSz="820738" eaLnBrk="0" fontAlgn="base" hangingPunct="0">
              <a:spcBef>
                <a:spcPct val="0"/>
              </a:spcBef>
              <a:spcAft>
                <a:spcPct val="0"/>
              </a:spcAft>
              <a:defRPr sz="2200" b="1">
                <a:solidFill>
                  <a:schemeClr val="tx1"/>
                </a:solidFill>
                <a:latin typeface="Arial" charset="0"/>
              </a:defRPr>
            </a:lvl9pPr>
          </a:lstStyle>
          <a:p>
            <a:fld id="{6BEDFD5B-E3D0-4F44-B98C-DEBFF3895F5E}" type="slidenum">
              <a:rPr lang="en-US" sz="1300"/>
              <a:pPr/>
              <a:t>2</a:t>
            </a:fld>
            <a:endParaRPr lang="en-US" sz="1300" dirty="0"/>
          </a:p>
        </p:txBody>
      </p:sp>
      <p:sp>
        <p:nvSpPr>
          <p:cNvPr id="5123" name="Rectangle 7"/>
          <p:cNvSpPr>
            <a:spLocks noGrp="1" noChangeArrowheads="1"/>
          </p:cNvSpPr>
          <p:nvPr>
            <p:ph type="title"/>
          </p:nvPr>
        </p:nvSpPr>
        <p:spPr>
          <a:xfrm>
            <a:off x="180566" y="-60960"/>
            <a:ext cx="7800975" cy="806450"/>
          </a:xfrm>
        </p:spPr>
        <p:txBody>
          <a:bodyPr/>
          <a:lstStyle/>
          <a:p>
            <a:r>
              <a:rPr lang="en-US" sz="4000" dirty="0"/>
              <a:t>Outline</a:t>
            </a:r>
          </a:p>
        </p:txBody>
      </p:sp>
      <p:sp>
        <p:nvSpPr>
          <p:cNvPr id="5124" name="Rectangle 8"/>
          <p:cNvSpPr>
            <a:spLocks noGrp="1" noChangeArrowheads="1"/>
          </p:cNvSpPr>
          <p:nvPr>
            <p:ph type="body" idx="1"/>
          </p:nvPr>
        </p:nvSpPr>
        <p:spPr>
          <a:xfrm>
            <a:off x="457199" y="1385819"/>
            <a:ext cx="11201400" cy="4842523"/>
          </a:xfrm>
        </p:spPr>
        <p:txBody>
          <a:bodyPr/>
          <a:lstStyle/>
          <a:p>
            <a:pPr>
              <a:lnSpc>
                <a:spcPts val="4000"/>
              </a:lnSpc>
            </a:pPr>
            <a:r>
              <a:rPr lang="en-US" sz="2800" dirty="0"/>
              <a:t>Backgrounds of fault-injection attacks</a:t>
            </a:r>
          </a:p>
          <a:p>
            <a:pPr>
              <a:lnSpc>
                <a:spcPts val="4000"/>
              </a:lnSpc>
            </a:pPr>
            <a:r>
              <a:rPr lang="en-US" sz="2800" dirty="0"/>
              <a:t>Post-silicon verification on laser fault-injections (LFI)</a:t>
            </a:r>
          </a:p>
          <a:p>
            <a:pPr>
              <a:lnSpc>
                <a:spcPts val="4000"/>
              </a:lnSpc>
            </a:pPr>
            <a:r>
              <a:rPr lang="en-US" sz="2800" dirty="0"/>
              <a:t>Pre-silicon modeling effort on LFI</a:t>
            </a:r>
          </a:p>
          <a:p>
            <a:pPr>
              <a:lnSpc>
                <a:spcPts val="4000"/>
              </a:lnSpc>
            </a:pPr>
            <a:r>
              <a:rPr lang="en-US" sz="2800" dirty="0"/>
              <a:t>Motivations</a:t>
            </a:r>
          </a:p>
          <a:p>
            <a:pPr>
              <a:lnSpc>
                <a:spcPts val="4000"/>
              </a:lnSpc>
            </a:pPr>
            <a:r>
              <a:rPr lang="en-US" sz="2800" dirty="0"/>
              <a:t>Proposed LFI assessment framework</a:t>
            </a:r>
          </a:p>
          <a:p>
            <a:pPr>
              <a:lnSpc>
                <a:spcPts val="4000"/>
              </a:lnSpc>
            </a:pPr>
            <a:r>
              <a:rPr lang="en-US" sz="2800" dirty="0"/>
              <a:t>Laser cell library development</a:t>
            </a:r>
          </a:p>
          <a:p>
            <a:pPr>
              <a:lnSpc>
                <a:spcPts val="4000"/>
              </a:lnSpc>
            </a:pPr>
            <a:r>
              <a:rPr lang="en-US" sz="2800" dirty="0"/>
              <a:t>Experimental results</a:t>
            </a:r>
          </a:p>
          <a:p>
            <a:pPr>
              <a:lnSpc>
                <a:spcPts val="4000"/>
              </a:lnSpc>
            </a:pPr>
            <a:r>
              <a:rPr lang="en-US" sz="2800" dirty="0"/>
              <a:t>Conclusion</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p:spPr>
        <p:txBody>
          <a:bodyPr/>
          <a:lstStyle>
            <a:lvl1pPr defTabSz="820738">
              <a:defRPr sz="2200" b="1">
                <a:solidFill>
                  <a:schemeClr val="tx1"/>
                </a:solidFill>
                <a:latin typeface="Arial" charset="0"/>
              </a:defRPr>
            </a:lvl1pPr>
            <a:lvl2pPr marL="742950" indent="-285750" defTabSz="820738">
              <a:defRPr sz="2200" b="1">
                <a:solidFill>
                  <a:schemeClr val="tx1"/>
                </a:solidFill>
                <a:latin typeface="Arial" charset="0"/>
              </a:defRPr>
            </a:lvl2pPr>
            <a:lvl3pPr marL="1143000" indent="-228600" defTabSz="820738">
              <a:defRPr sz="2200" b="1">
                <a:solidFill>
                  <a:schemeClr val="tx1"/>
                </a:solidFill>
                <a:latin typeface="Arial" charset="0"/>
              </a:defRPr>
            </a:lvl3pPr>
            <a:lvl4pPr marL="1600200" indent="-228600" defTabSz="820738">
              <a:defRPr sz="2200" b="1">
                <a:solidFill>
                  <a:schemeClr val="tx1"/>
                </a:solidFill>
                <a:latin typeface="Arial" charset="0"/>
              </a:defRPr>
            </a:lvl4pPr>
            <a:lvl5pPr marL="2057400" indent="-228600" defTabSz="820738">
              <a:defRPr sz="2200" b="1">
                <a:solidFill>
                  <a:schemeClr val="tx1"/>
                </a:solidFill>
                <a:latin typeface="Arial" charset="0"/>
              </a:defRPr>
            </a:lvl5pPr>
            <a:lvl6pPr marL="2514600" indent="-228600" defTabSz="820738" eaLnBrk="0" fontAlgn="base" hangingPunct="0">
              <a:spcBef>
                <a:spcPct val="0"/>
              </a:spcBef>
              <a:spcAft>
                <a:spcPct val="0"/>
              </a:spcAft>
              <a:defRPr sz="2200" b="1">
                <a:solidFill>
                  <a:schemeClr val="tx1"/>
                </a:solidFill>
                <a:latin typeface="Arial" charset="0"/>
              </a:defRPr>
            </a:lvl6pPr>
            <a:lvl7pPr marL="2971800" indent="-228600" defTabSz="820738" eaLnBrk="0" fontAlgn="base" hangingPunct="0">
              <a:spcBef>
                <a:spcPct val="0"/>
              </a:spcBef>
              <a:spcAft>
                <a:spcPct val="0"/>
              </a:spcAft>
              <a:defRPr sz="2200" b="1">
                <a:solidFill>
                  <a:schemeClr val="tx1"/>
                </a:solidFill>
                <a:latin typeface="Arial" charset="0"/>
              </a:defRPr>
            </a:lvl7pPr>
            <a:lvl8pPr marL="3429000" indent="-228600" defTabSz="820738" eaLnBrk="0" fontAlgn="base" hangingPunct="0">
              <a:spcBef>
                <a:spcPct val="0"/>
              </a:spcBef>
              <a:spcAft>
                <a:spcPct val="0"/>
              </a:spcAft>
              <a:defRPr sz="2200" b="1">
                <a:solidFill>
                  <a:schemeClr val="tx1"/>
                </a:solidFill>
                <a:latin typeface="Arial" charset="0"/>
              </a:defRPr>
            </a:lvl8pPr>
            <a:lvl9pPr marL="3886200" indent="-228600" defTabSz="820738" eaLnBrk="0" fontAlgn="base" hangingPunct="0">
              <a:spcBef>
                <a:spcPct val="0"/>
              </a:spcBef>
              <a:spcAft>
                <a:spcPct val="0"/>
              </a:spcAft>
              <a:defRPr sz="2200" b="1">
                <a:solidFill>
                  <a:schemeClr val="tx1"/>
                </a:solidFill>
                <a:latin typeface="Arial" charset="0"/>
              </a:defRPr>
            </a:lvl9pPr>
          </a:lstStyle>
          <a:p>
            <a:fld id="{A6A3A3D7-F27B-43C5-A5FB-35CD361225C3}" type="slidenum">
              <a:rPr lang="en-US" sz="1300"/>
              <a:pPr/>
              <a:t>20</a:t>
            </a:fld>
            <a:endParaRPr lang="en-US" sz="1300" dirty="0"/>
          </a:p>
        </p:txBody>
      </p:sp>
      <p:sp>
        <p:nvSpPr>
          <p:cNvPr id="23555" name="Rectangle 2"/>
          <p:cNvSpPr>
            <a:spLocks noGrp="1" noChangeArrowheads="1"/>
          </p:cNvSpPr>
          <p:nvPr>
            <p:ph type="title"/>
          </p:nvPr>
        </p:nvSpPr>
        <p:spPr>
          <a:xfrm>
            <a:off x="152128" y="0"/>
            <a:ext cx="7800975" cy="855662"/>
          </a:xfrm>
        </p:spPr>
        <p:txBody>
          <a:bodyPr/>
          <a:lstStyle/>
          <a:p>
            <a:r>
              <a:rPr lang="en-US" sz="3200" kern="1200" dirty="0"/>
              <a:t>Conclusions</a:t>
            </a:r>
          </a:p>
        </p:txBody>
      </p:sp>
      <p:sp>
        <p:nvSpPr>
          <p:cNvPr id="23556" name="Rectangle 3"/>
          <p:cNvSpPr>
            <a:spLocks noGrp="1" noChangeArrowheads="1"/>
          </p:cNvSpPr>
          <p:nvPr>
            <p:ph type="body" idx="1"/>
          </p:nvPr>
        </p:nvSpPr>
        <p:spPr>
          <a:xfrm>
            <a:off x="290513" y="1238252"/>
            <a:ext cx="11582400" cy="5351462"/>
          </a:xfrm>
        </p:spPr>
        <p:txBody>
          <a:bodyPr/>
          <a:lstStyle/>
          <a:p>
            <a:pPr marL="476250" indent="-476250"/>
            <a:r>
              <a:rPr lang="en-US" sz="2400" dirty="0"/>
              <a:t>Existing CAD tools lack full-chip LFI verification capabilities</a:t>
            </a:r>
          </a:p>
          <a:p>
            <a:pPr marL="835025" lvl="1" indent="-476250"/>
            <a:r>
              <a:rPr lang="en-US" sz="2000" dirty="0"/>
              <a:t>At post-silicon: high cost, time complexity and design complexity</a:t>
            </a:r>
          </a:p>
          <a:p>
            <a:pPr marL="835025" lvl="1" indent="-476250"/>
            <a:r>
              <a:rPr lang="en-US" sz="2000" dirty="0"/>
              <a:t>Pre-silicon LFI modeling: only at cell-level, not scalable to full chip</a:t>
            </a:r>
          </a:p>
          <a:p>
            <a:pPr marL="476250" indent="-476250"/>
            <a:endParaRPr lang="en-US" sz="2400" dirty="0"/>
          </a:p>
          <a:p>
            <a:pPr marL="476250" indent="-476250"/>
            <a:r>
              <a:rPr lang="en-US" sz="2400" dirty="0"/>
              <a:t>We proposed a pre-silicon framework in verifying the full-chip layout's resiliency against LFI </a:t>
            </a:r>
          </a:p>
          <a:p>
            <a:pPr marL="835025" lvl="1" indent="-476250"/>
            <a:r>
              <a:rPr lang="en-US" sz="2000" dirty="0"/>
              <a:t>Security property-driven criticality analysis at gate-level</a:t>
            </a:r>
          </a:p>
          <a:p>
            <a:pPr marL="835025" lvl="1" indent="-476250"/>
            <a:r>
              <a:rPr lang="en-US" sz="2000" dirty="0"/>
              <a:t>Laser cell library built from SPICE simulations and ML models</a:t>
            </a:r>
          </a:p>
          <a:p>
            <a:pPr marL="835025" lvl="1" indent="-476250"/>
            <a:r>
              <a:rPr lang="en-US" sz="2000" dirty="0"/>
              <a:t>Enabled precise layout-level design fix for critical cells failing the LFI threshold</a:t>
            </a:r>
          </a:p>
          <a:p>
            <a:pPr marL="476250" indent="-476250"/>
            <a:endParaRPr lang="en-US" sz="2400" dirty="0"/>
          </a:p>
          <a:p>
            <a:pPr marL="476250" indent="-476250"/>
            <a:endParaRPr lang="en-US" sz="2400" dirty="0"/>
          </a:p>
        </p:txBody>
      </p:sp>
    </p:spTree>
    <p:extLst>
      <p:ext uri="{BB962C8B-B14F-4D97-AF65-F5344CB8AC3E}">
        <p14:creationId xmlns:p14="http://schemas.microsoft.com/office/powerpoint/2010/main" val="2137371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F2F0-0C6D-309F-3F7E-C33BEF632EFD}"/>
              </a:ext>
            </a:extLst>
          </p:cNvPr>
          <p:cNvSpPr>
            <a:spLocks noGrp="1"/>
          </p:cNvSpPr>
          <p:nvPr>
            <p:ph type="title"/>
          </p:nvPr>
        </p:nvSpPr>
        <p:spPr>
          <a:xfrm>
            <a:off x="1190625" y="1806153"/>
            <a:ext cx="9810750" cy="1921654"/>
          </a:xfrm>
        </p:spPr>
        <p:txBody>
          <a:bodyPr/>
          <a:lstStyle/>
          <a:p>
            <a:r>
              <a:rPr lang="en-US" sz="15000" dirty="0">
                <a:solidFill>
                  <a:srgbClr val="0070C0"/>
                </a:solidFill>
              </a:rPr>
              <a:t>?</a:t>
            </a:r>
          </a:p>
        </p:txBody>
      </p:sp>
    </p:spTree>
    <p:extLst>
      <p:ext uri="{BB962C8B-B14F-4D97-AF65-F5344CB8AC3E}">
        <p14:creationId xmlns:p14="http://schemas.microsoft.com/office/powerpoint/2010/main" val="3069120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2"/>
          <p:cNvSpPr txBox="1"/>
          <p:nvPr/>
        </p:nvSpPr>
        <p:spPr>
          <a:xfrm>
            <a:off x="325080" y="1030680"/>
            <a:ext cx="5313720" cy="5360760"/>
          </a:xfrm>
          <a:prstGeom prst="rect">
            <a:avLst/>
          </a:prstGeom>
          <a:noFill/>
          <a:ln w="12600">
            <a:noFill/>
          </a:ln>
        </p:spPr>
        <p:txBody>
          <a:bodyPr lIns="0" tIns="0" rIns="0" bIns="0">
            <a:noAutofit/>
          </a:bodyPr>
          <a:lstStyle/>
          <a:p>
            <a:pPr marL="566460" indent="-342900">
              <a:lnSpc>
                <a:spcPct val="100000"/>
              </a:lnSpc>
              <a:spcBef>
                <a:spcPts val="799"/>
              </a:spcBef>
              <a:buClr>
                <a:srgbClr val="000000"/>
              </a:buClr>
              <a:buFont typeface="Arial" panose="020B0604020202020204" pitchFamily="34" charset="0"/>
              <a:buChar char="•"/>
            </a:pPr>
            <a:r>
              <a:rPr lang="en-US" sz="2000" b="1" dirty="0">
                <a:latin typeface="Arial" panose="020B0604020202020204" pitchFamily="34" charset="0"/>
                <a:cs typeface="Arial" panose="020B0604020202020204" pitchFamily="34" charset="0"/>
              </a:rPr>
              <a:t>Fault Injection Attacks</a:t>
            </a:r>
            <a:endParaRPr lang="en-IN" sz="2000" b="1" dirty="0">
              <a:latin typeface="Arial" panose="020B0604020202020204" pitchFamily="34" charset="0"/>
              <a:cs typeface="Arial" panose="020B0604020202020204" pitchFamily="34" charset="0"/>
            </a:endParaRPr>
          </a:p>
          <a:p>
            <a:pPr marL="879300" lvl="1" indent="-342900">
              <a:lnSpc>
                <a:spcPct val="100000"/>
              </a:lnSpc>
              <a:spcBef>
                <a:spcPts val="799"/>
              </a:spcBef>
              <a:spcAft>
                <a:spcPts val="1500"/>
              </a:spcAft>
              <a:buClr>
                <a:srgbClr val="000000"/>
              </a:buClr>
              <a:buFont typeface="Arial" panose="020B0604020202020204" pitchFamily="34" charset="0"/>
              <a:buChar char="•"/>
            </a:pPr>
            <a:r>
              <a:rPr lang="en-US" sz="2000" dirty="0">
                <a:latin typeface="Arial" panose="020B0604020202020204" pitchFamily="34" charset="0"/>
                <a:cs typeface="Arial" panose="020B0604020202020204" pitchFamily="34" charset="0"/>
              </a:rPr>
              <a:t>Errors are intentionally injected in a system to compromise the security of the design and facilitate the leakage of assets in the system.</a:t>
            </a:r>
          </a:p>
          <a:p>
            <a:pPr marL="422100" indent="-342900">
              <a:spcBef>
                <a:spcPts val="799"/>
              </a:spcBef>
              <a:buClr>
                <a:srgbClr val="000000"/>
              </a:buClr>
              <a:buFont typeface="Arial" panose="020B0604020202020204" pitchFamily="34" charset="0"/>
              <a:buChar char="•"/>
            </a:pPr>
            <a:r>
              <a:rPr lang="en-IN" sz="2000" b="1" dirty="0">
                <a:latin typeface="Arial" panose="020B0604020202020204" pitchFamily="34" charset="0"/>
                <a:cs typeface="Arial" panose="020B0604020202020204" pitchFamily="34" charset="0"/>
              </a:rPr>
              <a:t>Taxonomy of Fault Injection Attacks:</a:t>
            </a:r>
          </a:p>
          <a:p>
            <a:pPr marL="879300" lvl="1" indent="-342900">
              <a:spcBef>
                <a:spcPts val="799"/>
              </a:spcBef>
              <a:buClr>
                <a:srgbClr val="000000"/>
              </a:buClr>
              <a:buFont typeface="Arial" panose="020B0604020202020204" pitchFamily="34" charset="0"/>
              <a:buChar char="•"/>
            </a:pPr>
            <a:r>
              <a:rPr lang="en-IN" sz="2000" dirty="0">
                <a:latin typeface="Arial" panose="020B0604020202020204" pitchFamily="34" charset="0"/>
                <a:cs typeface="Arial" panose="020B0604020202020204" pitchFamily="34" charset="0"/>
              </a:rPr>
              <a:t>Non-Invasive Attack</a:t>
            </a:r>
          </a:p>
          <a:p>
            <a:pPr marL="1336500" lvl="2" indent="-342900">
              <a:spcBef>
                <a:spcPts val="799"/>
              </a:spcBef>
              <a:buClr>
                <a:srgbClr val="000000"/>
              </a:buClr>
              <a:buFont typeface="Arial" panose="020B0604020202020204" pitchFamily="34" charset="0"/>
              <a:buChar char="•"/>
            </a:pPr>
            <a:r>
              <a:rPr lang="en-IN" sz="2000" dirty="0">
                <a:latin typeface="Arial" panose="020B0604020202020204" pitchFamily="34" charset="0"/>
                <a:cs typeface="Arial" panose="020B0604020202020204" pitchFamily="34" charset="0"/>
              </a:rPr>
              <a:t>E.g., clock glitching, power glitching</a:t>
            </a:r>
          </a:p>
          <a:p>
            <a:pPr marL="879300" lvl="1" indent="-342900">
              <a:spcBef>
                <a:spcPts val="799"/>
              </a:spcBef>
              <a:buClr>
                <a:srgbClr val="000000"/>
              </a:buClr>
              <a:buFont typeface="Arial" panose="020B0604020202020204" pitchFamily="34" charset="0"/>
              <a:buChar char="•"/>
            </a:pPr>
            <a:r>
              <a:rPr lang="en-IN" sz="2000" dirty="0">
                <a:latin typeface="Arial" panose="020B0604020202020204" pitchFamily="34" charset="0"/>
                <a:cs typeface="Arial" panose="020B0604020202020204" pitchFamily="34" charset="0"/>
              </a:rPr>
              <a:t>Semi-Invasive Attack</a:t>
            </a:r>
          </a:p>
          <a:p>
            <a:pPr marL="1336500" lvl="2" indent="-342900">
              <a:spcBef>
                <a:spcPts val="799"/>
              </a:spcBef>
              <a:buClr>
                <a:srgbClr val="000000"/>
              </a:buClr>
              <a:buFont typeface="Arial" panose="020B0604020202020204" pitchFamily="34" charset="0"/>
              <a:buChar char="•"/>
            </a:pPr>
            <a:r>
              <a:rPr lang="en-IN" sz="2000" dirty="0">
                <a:latin typeface="Arial" panose="020B0604020202020204" pitchFamily="34" charset="0"/>
                <a:cs typeface="Arial" panose="020B0604020202020204" pitchFamily="34" charset="0"/>
              </a:rPr>
              <a:t>E.g., focused light beam (laser), overheating by light</a:t>
            </a:r>
          </a:p>
          <a:p>
            <a:pPr marL="879300" lvl="1" indent="-342900">
              <a:spcBef>
                <a:spcPts val="799"/>
              </a:spcBef>
              <a:buClr>
                <a:srgbClr val="000000"/>
              </a:buClr>
              <a:buFont typeface="Arial" panose="020B0604020202020204" pitchFamily="34" charset="0"/>
              <a:buChar char="•"/>
            </a:pPr>
            <a:r>
              <a:rPr lang="en-IN" sz="2000" dirty="0">
                <a:latin typeface="Arial" panose="020B0604020202020204" pitchFamily="34" charset="0"/>
                <a:cs typeface="Arial" panose="020B0604020202020204" pitchFamily="34" charset="0"/>
              </a:rPr>
              <a:t>Invasive Attack</a:t>
            </a:r>
          </a:p>
          <a:p>
            <a:pPr marL="1336500" lvl="2" indent="-342900">
              <a:spcBef>
                <a:spcPts val="799"/>
              </a:spcBef>
              <a:buClr>
                <a:srgbClr val="000000"/>
              </a:buClr>
              <a:buFont typeface="Arial" panose="020B0604020202020204" pitchFamily="34" charset="0"/>
              <a:buChar char="•"/>
            </a:pPr>
            <a:r>
              <a:rPr lang="en-IN" sz="2000" dirty="0">
                <a:latin typeface="Arial" panose="020B0604020202020204" pitchFamily="34" charset="0"/>
                <a:cs typeface="Arial" panose="020B0604020202020204" pitchFamily="34" charset="0"/>
              </a:rPr>
              <a:t>E.g., focused ion beam (FIB)</a:t>
            </a:r>
          </a:p>
        </p:txBody>
      </p:sp>
      <p:sp>
        <p:nvSpPr>
          <p:cNvPr id="2" name="Rectangle 7">
            <a:extLst>
              <a:ext uri="{FF2B5EF4-FFF2-40B4-BE49-F238E27FC236}">
                <a16:creationId xmlns:a16="http://schemas.microsoft.com/office/drawing/2014/main" id="{3C3A6A96-45D4-4DF2-995B-08EBF76024E4}"/>
              </a:ext>
            </a:extLst>
          </p:cNvPr>
          <p:cNvSpPr>
            <a:spLocks noGrp="1" noChangeArrowheads="1"/>
          </p:cNvSpPr>
          <p:nvPr>
            <p:ph type="title"/>
          </p:nvPr>
        </p:nvSpPr>
        <p:spPr>
          <a:xfrm>
            <a:off x="246703" y="13974"/>
            <a:ext cx="7800975" cy="806450"/>
          </a:xfrm>
        </p:spPr>
        <p:txBody>
          <a:bodyPr/>
          <a:lstStyle/>
          <a:p>
            <a:r>
              <a:rPr lang="en-US" sz="3200" dirty="0"/>
              <a:t>Rise of Fault Injection Attacks</a:t>
            </a:r>
          </a:p>
        </p:txBody>
      </p:sp>
      <p:pic>
        <p:nvPicPr>
          <p:cNvPr id="14" name="Picture 2">
            <a:extLst>
              <a:ext uri="{FF2B5EF4-FFF2-40B4-BE49-F238E27FC236}">
                <a16:creationId xmlns:a16="http://schemas.microsoft.com/office/drawing/2014/main" id="{F648F383-D909-BDFA-BB3A-D7C12E43B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371600"/>
            <a:ext cx="6376163" cy="39532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93C072-AEA4-8165-BE30-2696744257E6}"/>
              </a:ext>
            </a:extLst>
          </p:cNvPr>
          <p:cNvSpPr txBox="1"/>
          <p:nvPr/>
        </p:nvSpPr>
        <p:spPr>
          <a:xfrm>
            <a:off x="6689065" y="5791276"/>
            <a:ext cx="5068175" cy="6001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100" b="0" i="1" dirty="0">
                <a:solidFill>
                  <a:srgbClr val="222222"/>
                </a:solidFill>
                <a:effectLst/>
                <a:latin typeface="+mj-lt"/>
              </a:rPr>
              <a:t>Source: </a:t>
            </a:r>
            <a:r>
              <a:rPr lang="en-US" sz="1100" b="0" i="1" dirty="0" err="1">
                <a:solidFill>
                  <a:srgbClr val="222222"/>
                </a:solidFill>
                <a:effectLst/>
                <a:latin typeface="+mj-lt"/>
              </a:rPr>
              <a:t>Kazemi</a:t>
            </a:r>
            <a:r>
              <a:rPr lang="en-US" sz="1100" b="0" i="1" dirty="0">
                <a:solidFill>
                  <a:srgbClr val="222222"/>
                </a:solidFill>
                <a:effectLst/>
                <a:latin typeface="+mj-lt"/>
              </a:rPr>
              <a:t> Z, </a:t>
            </a:r>
            <a:r>
              <a:rPr lang="en-US" sz="1100" b="0" i="1" dirty="0" err="1">
                <a:solidFill>
                  <a:srgbClr val="222222"/>
                </a:solidFill>
                <a:effectLst/>
                <a:latin typeface="+mj-lt"/>
              </a:rPr>
              <a:t>Hely</a:t>
            </a:r>
            <a:r>
              <a:rPr lang="en-US" sz="1100" b="0" i="1" dirty="0">
                <a:solidFill>
                  <a:srgbClr val="222222"/>
                </a:solidFill>
                <a:effectLst/>
                <a:latin typeface="+mj-lt"/>
              </a:rPr>
              <a:t> D, </a:t>
            </a:r>
            <a:r>
              <a:rPr lang="en-US" sz="1100" b="0" i="1" dirty="0" err="1">
                <a:solidFill>
                  <a:srgbClr val="222222"/>
                </a:solidFill>
                <a:effectLst/>
                <a:latin typeface="+mj-lt"/>
              </a:rPr>
              <a:t>Fazeli</a:t>
            </a:r>
            <a:r>
              <a:rPr lang="en-US" sz="1100" b="0" i="1" dirty="0">
                <a:solidFill>
                  <a:srgbClr val="222222"/>
                </a:solidFill>
                <a:effectLst/>
                <a:latin typeface="+mj-lt"/>
              </a:rPr>
              <a:t> M, </a:t>
            </a:r>
            <a:r>
              <a:rPr lang="en-US" sz="1100" b="0" i="1" dirty="0" err="1">
                <a:solidFill>
                  <a:srgbClr val="222222"/>
                </a:solidFill>
                <a:effectLst/>
                <a:latin typeface="+mj-lt"/>
              </a:rPr>
              <a:t>Beroulle</a:t>
            </a:r>
            <a:r>
              <a:rPr lang="en-US" sz="1100" b="0" i="1" dirty="0">
                <a:solidFill>
                  <a:srgbClr val="222222"/>
                </a:solidFill>
                <a:effectLst/>
                <a:latin typeface="+mj-lt"/>
              </a:rPr>
              <a:t> V. A Review on Evaluation and Configuration of Fault Injection Attack Instruments to Design Attack Resistant MCU-Based IoT Applications. Electronics. 2020; 9(7):1153.</a:t>
            </a:r>
            <a:endParaRPr lang="en-US" sz="1100" i="1" dirty="0">
              <a:latin typeface="+mj-lt"/>
            </a:endParaRPr>
          </a:p>
        </p:txBody>
      </p:sp>
      <p:sp>
        <p:nvSpPr>
          <p:cNvPr id="18" name="Slide Number Placeholder 3">
            <a:extLst>
              <a:ext uri="{FF2B5EF4-FFF2-40B4-BE49-F238E27FC236}">
                <a16:creationId xmlns:a16="http://schemas.microsoft.com/office/drawing/2014/main" id="{2BC94537-290E-44E0-17D3-9A48D5EB0391}"/>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3</a:t>
            </a:fld>
            <a:endParaRPr lang="en-US" sz="1300" dirty="0"/>
          </a:p>
        </p:txBody>
      </p:sp>
    </p:spTree>
    <p:extLst>
      <p:ext uri="{BB962C8B-B14F-4D97-AF65-F5344CB8AC3E}">
        <p14:creationId xmlns:p14="http://schemas.microsoft.com/office/powerpoint/2010/main" val="364290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2"/>
          <p:cNvSpPr txBox="1"/>
          <p:nvPr/>
        </p:nvSpPr>
        <p:spPr>
          <a:xfrm>
            <a:off x="152400" y="1295400"/>
            <a:ext cx="11514600" cy="3312720"/>
          </a:xfrm>
          <a:prstGeom prst="rect">
            <a:avLst/>
          </a:prstGeom>
          <a:noFill/>
          <a:ln w="12600">
            <a:noFill/>
          </a:ln>
        </p:spPr>
        <p:txBody>
          <a:bodyPr lIns="0" tIns="0" rIns="0" bIns="0">
            <a:normAutofit fontScale="95500"/>
          </a:bodyPr>
          <a:lstStyle/>
          <a:p>
            <a:pPr marL="1018080" lvl="1" indent="-481680">
              <a:lnSpc>
                <a:spcPct val="100000"/>
              </a:lnSpc>
              <a:spcAft>
                <a:spcPts val="1000"/>
              </a:spcAft>
              <a:buClr>
                <a:srgbClr val="000000"/>
              </a:buClr>
              <a:buFont typeface="Symbol" charset="2"/>
              <a:buChar char=""/>
            </a:pPr>
            <a:r>
              <a:rPr lang="en-US" sz="2100" dirty="0">
                <a:latin typeface="Arial" panose="020B0604020202020204" pitchFamily="34" charset="0"/>
                <a:cs typeface="Arial" panose="020B0604020202020204" pitchFamily="34" charset="0"/>
              </a:rPr>
              <a:t>Infrared laser is used to affect a smaller area. (</a:t>
            </a:r>
            <a:r>
              <a:rPr lang="en-US" altLang="zh-CN" sz="2100" dirty="0">
                <a:latin typeface="Arial" panose="020B0604020202020204" pitchFamily="34" charset="0"/>
                <a:cs typeface="Arial" panose="020B0604020202020204" pitchFamily="34" charset="0"/>
              </a:rPr>
              <a:t>wavelength: 760 nm - 1100 nm, </a:t>
            </a:r>
            <a:r>
              <a:rPr lang="en-US" sz="2100" dirty="0">
                <a:latin typeface="Arial" panose="020B0604020202020204" pitchFamily="34" charset="0"/>
                <a:cs typeface="Arial" panose="020B0604020202020204" pitchFamily="34" charset="0"/>
              </a:rPr>
              <a:t>typically from backside of the active region)</a:t>
            </a:r>
            <a:endParaRPr lang="en-IN" sz="2100" dirty="0">
              <a:latin typeface="Arial" panose="020B0604020202020204" pitchFamily="34" charset="0"/>
              <a:cs typeface="Arial" panose="020B0604020202020204" pitchFamily="34" charset="0"/>
            </a:endParaRPr>
          </a:p>
          <a:p>
            <a:pPr marL="1018080" lvl="1" indent="-481680">
              <a:lnSpc>
                <a:spcPct val="100000"/>
              </a:lnSpc>
              <a:spcAft>
                <a:spcPts val="1000"/>
              </a:spcAft>
              <a:buClr>
                <a:srgbClr val="000000"/>
              </a:buClr>
              <a:buFont typeface="Symbol" charset="2"/>
              <a:buChar char=""/>
            </a:pPr>
            <a:r>
              <a:rPr lang="en-US" sz="2100" dirty="0">
                <a:latin typeface="Arial" panose="020B0604020202020204" pitchFamily="34" charset="0"/>
                <a:cs typeface="Arial" panose="020B0604020202020204" pitchFamily="34" charset="0"/>
              </a:rPr>
              <a:t>Laser creates electron-hole pairs at the drain of a NMOS and thus creates a current pulse.</a:t>
            </a:r>
            <a:endParaRPr lang="en-IN" sz="2100" dirty="0">
              <a:latin typeface="Arial" panose="020B0604020202020204" pitchFamily="34" charset="0"/>
              <a:cs typeface="Arial" panose="020B0604020202020204" pitchFamily="34" charset="0"/>
            </a:endParaRPr>
          </a:p>
          <a:p>
            <a:pPr marL="1018080" lvl="1" indent="-481680">
              <a:lnSpc>
                <a:spcPct val="100000"/>
              </a:lnSpc>
              <a:spcAft>
                <a:spcPts val="1000"/>
              </a:spcAft>
              <a:buClr>
                <a:srgbClr val="000000"/>
              </a:buClr>
              <a:buFont typeface="Symbol" charset="2"/>
              <a:buChar char=""/>
            </a:pPr>
            <a:r>
              <a:rPr lang="en-US" sz="2100" dirty="0">
                <a:latin typeface="Arial" panose="020B0604020202020204" pitchFamily="34" charset="0"/>
                <a:cs typeface="Arial" panose="020B0604020202020204" pitchFamily="34" charset="0"/>
              </a:rPr>
              <a:t>Current pulses of all impacted cell add up and create IR drop &amp; ground bounce.</a:t>
            </a:r>
            <a:endParaRPr lang="en-IN" sz="2100" dirty="0">
              <a:latin typeface="Arial" panose="020B0604020202020204" pitchFamily="34" charset="0"/>
              <a:cs typeface="Arial" panose="020B0604020202020204" pitchFamily="34" charset="0"/>
            </a:endParaRPr>
          </a:p>
          <a:p>
            <a:pPr marL="1018080" lvl="1" indent="-481680">
              <a:lnSpc>
                <a:spcPct val="100000"/>
              </a:lnSpc>
              <a:spcAft>
                <a:spcPts val="1000"/>
              </a:spcAft>
              <a:buClr>
                <a:srgbClr val="000000"/>
              </a:buClr>
              <a:buFont typeface="Symbol" charset="2"/>
              <a:buChar char=""/>
            </a:pPr>
            <a:r>
              <a:rPr lang="en-US" sz="2100" dirty="0">
                <a:latin typeface="Arial" panose="020B0604020202020204" pitchFamily="34" charset="0"/>
                <a:cs typeface="Arial" panose="020B0604020202020204" pitchFamily="34" charset="0"/>
              </a:rPr>
              <a:t>Short time to avoid damage.</a:t>
            </a:r>
            <a:endParaRPr lang="en-IN" sz="2100" dirty="0">
              <a:latin typeface="Arial" panose="020B0604020202020204" pitchFamily="34" charset="0"/>
              <a:cs typeface="Arial" panose="020B0604020202020204" pitchFamily="34" charset="0"/>
            </a:endParaRPr>
          </a:p>
        </p:txBody>
      </p:sp>
      <p:sp>
        <p:nvSpPr>
          <p:cNvPr id="2" name="Rectangle 7">
            <a:extLst>
              <a:ext uri="{FF2B5EF4-FFF2-40B4-BE49-F238E27FC236}">
                <a16:creationId xmlns:a16="http://schemas.microsoft.com/office/drawing/2014/main" id="{3C3A6A96-45D4-4DF2-995B-08EBF76024E4}"/>
              </a:ext>
            </a:extLst>
          </p:cNvPr>
          <p:cNvSpPr>
            <a:spLocks noGrp="1" noChangeArrowheads="1"/>
          </p:cNvSpPr>
          <p:nvPr>
            <p:ph type="title"/>
          </p:nvPr>
        </p:nvSpPr>
        <p:spPr>
          <a:xfrm>
            <a:off x="352426" y="-8421"/>
            <a:ext cx="7800975" cy="806450"/>
          </a:xfrm>
        </p:spPr>
        <p:txBody>
          <a:bodyPr/>
          <a:lstStyle/>
          <a:p>
            <a:r>
              <a:rPr lang="en-US" sz="3600" dirty="0"/>
              <a:t>Laser Fault Injection (LFI)</a:t>
            </a:r>
          </a:p>
        </p:txBody>
      </p:sp>
      <p:pic>
        <p:nvPicPr>
          <p:cNvPr id="4" name="Picture 13">
            <a:extLst>
              <a:ext uri="{FF2B5EF4-FFF2-40B4-BE49-F238E27FC236}">
                <a16:creationId xmlns:a16="http://schemas.microsoft.com/office/drawing/2014/main" id="{1CDDE816-0C75-2E8A-BC83-4DF890056E36}"/>
              </a:ext>
            </a:extLst>
          </p:cNvPr>
          <p:cNvPicPr/>
          <p:nvPr/>
        </p:nvPicPr>
        <p:blipFill>
          <a:blip r:embed="rId3"/>
          <a:stretch/>
        </p:blipFill>
        <p:spPr>
          <a:xfrm>
            <a:off x="2019300" y="3733800"/>
            <a:ext cx="8153400" cy="2021508"/>
          </a:xfrm>
          <a:prstGeom prst="rect">
            <a:avLst/>
          </a:prstGeom>
          <a:ln w="0">
            <a:noFill/>
          </a:ln>
        </p:spPr>
      </p:pic>
      <p:sp>
        <p:nvSpPr>
          <p:cNvPr id="5" name="TextBox 4">
            <a:extLst>
              <a:ext uri="{FF2B5EF4-FFF2-40B4-BE49-F238E27FC236}">
                <a16:creationId xmlns:a16="http://schemas.microsoft.com/office/drawing/2014/main" id="{3A384C30-FDA8-24AE-85A6-9C843FC6DA3B}"/>
              </a:ext>
            </a:extLst>
          </p:cNvPr>
          <p:cNvSpPr txBox="1"/>
          <p:nvPr/>
        </p:nvSpPr>
        <p:spPr>
          <a:xfrm>
            <a:off x="2376487" y="5943600"/>
            <a:ext cx="2819400"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dirty="0">
                <a:latin typeface="Arial" panose="020B0604020202020204" pitchFamily="34" charset="0"/>
                <a:cs typeface="Arial" panose="020B0604020202020204" pitchFamily="34" charset="0"/>
              </a:rPr>
              <a:t>(1) NMOS under laser</a:t>
            </a:r>
          </a:p>
        </p:txBody>
      </p:sp>
      <p:sp>
        <p:nvSpPr>
          <p:cNvPr id="6" name="TextBox 5">
            <a:extLst>
              <a:ext uri="{FF2B5EF4-FFF2-40B4-BE49-F238E27FC236}">
                <a16:creationId xmlns:a16="http://schemas.microsoft.com/office/drawing/2014/main" id="{32088105-EC8D-23A8-40A1-75433BE597FB}"/>
              </a:ext>
            </a:extLst>
          </p:cNvPr>
          <p:cNvSpPr txBox="1"/>
          <p:nvPr/>
        </p:nvSpPr>
        <p:spPr>
          <a:xfrm>
            <a:off x="6567487" y="5943600"/>
            <a:ext cx="2819400"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dirty="0">
                <a:latin typeface="Arial" panose="020B0604020202020204" pitchFamily="34" charset="0"/>
                <a:cs typeface="Arial" panose="020B0604020202020204" pitchFamily="34" charset="0"/>
              </a:rPr>
              <a:t>(2) PMOS under laser</a:t>
            </a:r>
          </a:p>
        </p:txBody>
      </p:sp>
      <p:sp>
        <p:nvSpPr>
          <p:cNvPr id="7" name="Slide Number Placeholder 3">
            <a:extLst>
              <a:ext uri="{FF2B5EF4-FFF2-40B4-BE49-F238E27FC236}">
                <a16:creationId xmlns:a16="http://schemas.microsoft.com/office/drawing/2014/main" id="{2FBECEBC-FC75-B7E5-38E9-7D628DA95D11}"/>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4</a:t>
            </a:fld>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2"/>
          <p:cNvSpPr txBox="1"/>
          <p:nvPr/>
        </p:nvSpPr>
        <p:spPr>
          <a:xfrm>
            <a:off x="242640" y="1219200"/>
            <a:ext cx="5091360" cy="5029200"/>
          </a:xfrm>
          <a:prstGeom prst="rect">
            <a:avLst/>
          </a:prstGeom>
          <a:noFill/>
          <a:ln w="12600">
            <a:noFill/>
          </a:ln>
        </p:spPr>
        <p:txBody>
          <a:bodyPr lIns="0" tIns="0" rIns="0" bIns="0">
            <a:normAutofit fontScale="95500" lnSpcReduction="10000"/>
          </a:bodyPr>
          <a:lstStyle/>
          <a:p>
            <a:pPr marL="624960" indent="-401400">
              <a:lnSpc>
                <a:spcPct val="100000"/>
              </a:lnSpc>
              <a:spcBef>
                <a:spcPts val="799"/>
              </a:spcBef>
              <a:spcAft>
                <a:spcPts val="1000"/>
              </a:spcAft>
              <a:buClr>
                <a:srgbClr val="000000"/>
              </a:buClr>
              <a:buFont typeface="Symbol" charset="2"/>
              <a:buChar char=""/>
            </a:pPr>
            <a:r>
              <a:rPr lang="en-US" sz="2100" spc="-1" dirty="0">
                <a:latin typeface="Arial" panose="020B0604020202020204" pitchFamily="34" charset="0"/>
                <a:ea typeface="Arial"/>
                <a:cs typeface="Arial" panose="020B0604020202020204" pitchFamily="34" charset="0"/>
              </a:rPr>
              <a:t>LFI is one of the most powerful fault-injection</a:t>
            </a:r>
            <a:r>
              <a:rPr lang="zh-CN" altLang="en-US" sz="2100" spc="-1" dirty="0">
                <a:latin typeface="Arial" panose="020B0604020202020204" pitchFamily="34" charset="0"/>
                <a:ea typeface="Arial"/>
                <a:cs typeface="Arial" panose="020B0604020202020204" pitchFamily="34" charset="0"/>
              </a:rPr>
              <a:t> </a:t>
            </a:r>
            <a:r>
              <a:rPr lang="en-US" altLang="zh-CN" sz="2100" spc="-1" dirty="0">
                <a:latin typeface="Arial" panose="020B0604020202020204" pitchFamily="34" charset="0"/>
                <a:ea typeface="Arial"/>
                <a:cs typeface="Arial" panose="020B0604020202020204" pitchFamily="34" charset="0"/>
              </a:rPr>
              <a:t>categories</a:t>
            </a:r>
            <a:endParaRPr lang="en-US" sz="2100" spc="-1" dirty="0">
              <a:latin typeface="Arial" panose="020B0604020202020204" pitchFamily="34" charset="0"/>
              <a:ea typeface="Arial"/>
              <a:cs typeface="Arial" panose="020B0604020202020204" pitchFamily="34" charset="0"/>
            </a:endParaRPr>
          </a:p>
          <a:p>
            <a:pPr marL="624960" indent="-401400">
              <a:lnSpc>
                <a:spcPct val="100000"/>
              </a:lnSpc>
              <a:spcBef>
                <a:spcPts val="799"/>
              </a:spcBef>
              <a:buClr>
                <a:srgbClr val="000000"/>
              </a:buClr>
              <a:buFont typeface="Symbol" charset="2"/>
              <a:buChar char=""/>
            </a:pPr>
            <a:r>
              <a:rPr lang="en-US" sz="2100" spc="-1" dirty="0">
                <a:latin typeface="Arial" panose="020B0604020202020204" pitchFamily="34" charset="0"/>
                <a:ea typeface="Arial"/>
                <a:cs typeface="Arial" panose="020B0604020202020204" pitchFamily="34" charset="0"/>
              </a:rPr>
              <a:t>Local transient-fault injection</a:t>
            </a:r>
            <a:endParaRPr lang="en-IN" sz="2100" spc="-1" dirty="0">
              <a:latin typeface="Arial" panose="020B0604020202020204" pitchFamily="34" charset="0"/>
              <a:cs typeface="Arial" panose="020B0604020202020204" pitchFamily="34" charset="0"/>
            </a:endParaRPr>
          </a:p>
          <a:p>
            <a:pPr marL="1018080" lvl="1" indent="-481680">
              <a:lnSpc>
                <a:spcPct val="100000"/>
              </a:lnSpc>
              <a:spcBef>
                <a:spcPts val="799"/>
              </a:spcBef>
              <a:buClr>
                <a:srgbClr val="000000"/>
              </a:buClr>
              <a:buFont typeface="Symbol" charset="2"/>
              <a:buChar char=""/>
            </a:pPr>
            <a:r>
              <a:rPr lang="en-US" sz="2100" spc="-1" dirty="0">
                <a:solidFill>
                  <a:srgbClr val="000000"/>
                </a:solidFill>
                <a:latin typeface="Arial" panose="020B0604020202020204" pitchFamily="34" charset="0"/>
                <a:ea typeface="Arial"/>
                <a:cs typeface="Arial" panose="020B0604020202020204" pitchFamily="34" charset="0"/>
              </a:rPr>
              <a:t>Each cell / range is influenced independently.</a:t>
            </a:r>
            <a:endParaRPr lang="en-IN" sz="2100" spc="-1" dirty="0">
              <a:solidFill>
                <a:srgbClr val="000000"/>
              </a:solidFill>
              <a:latin typeface="Arial" panose="020B0604020202020204" pitchFamily="34" charset="0"/>
              <a:cs typeface="Arial" panose="020B0604020202020204" pitchFamily="34" charset="0"/>
            </a:endParaRPr>
          </a:p>
          <a:p>
            <a:pPr marL="1018080" lvl="1" indent="-481680">
              <a:lnSpc>
                <a:spcPct val="100000"/>
              </a:lnSpc>
              <a:spcBef>
                <a:spcPts val="799"/>
              </a:spcBef>
              <a:spcAft>
                <a:spcPts val="1000"/>
              </a:spcAft>
              <a:buClr>
                <a:srgbClr val="000000"/>
              </a:buClr>
              <a:buFont typeface="Symbol" charset="2"/>
              <a:buChar char=""/>
            </a:pPr>
            <a:r>
              <a:rPr lang="en-US" sz="2100" spc="-1" dirty="0">
                <a:solidFill>
                  <a:srgbClr val="000000"/>
                </a:solidFill>
                <a:latin typeface="Arial" panose="020B0604020202020204" pitchFamily="34" charset="0"/>
                <a:ea typeface="Arial"/>
                <a:cs typeface="Arial" panose="020B0604020202020204" pitchFamily="34" charset="0"/>
              </a:rPr>
              <a:t>Thus, good stability and control of timing and location.</a:t>
            </a:r>
            <a:endParaRPr lang="en-IN" sz="2100" spc="-1" dirty="0">
              <a:solidFill>
                <a:srgbClr val="000000"/>
              </a:solidFill>
              <a:latin typeface="Arial" panose="020B0604020202020204" pitchFamily="34" charset="0"/>
              <a:cs typeface="Arial" panose="020B0604020202020204" pitchFamily="34" charset="0"/>
            </a:endParaRPr>
          </a:p>
          <a:p>
            <a:pPr marL="624960" indent="-401400">
              <a:lnSpc>
                <a:spcPct val="100000"/>
              </a:lnSpc>
              <a:spcBef>
                <a:spcPts val="799"/>
              </a:spcBef>
              <a:buClr>
                <a:srgbClr val="000000"/>
              </a:buClr>
              <a:buFont typeface="Symbol" charset="2"/>
              <a:buChar char=""/>
            </a:pPr>
            <a:r>
              <a:rPr lang="en-US" sz="2100" spc="-1" dirty="0">
                <a:solidFill>
                  <a:srgbClr val="000000"/>
                </a:solidFill>
                <a:latin typeface="Arial" panose="020B0604020202020204" pitchFamily="34" charset="0"/>
                <a:ea typeface="Arial"/>
                <a:cs typeface="Arial" panose="020B0604020202020204" pitchFamily="34" charset="0"/>
              </a:rPr>
              <a:t>Low complexity if attacking from backside</a:t>
            </a:r>
            <a:endParaRPr lang="en-IN" sz="2100" spc="-1" dirty="0">
              <a:solidFill>
                <a:srgbClr val="000000"/>
              </a:solidFill>
              <a:latin typeface="Arial" panose="020B0604020202020204" pitchFamily="34" charset="0"/>
              <a:cs typeface="Arial" panose="020B0604020202020204" pitchFamily="34" charset="0"/>
            </a:endParaRPr>
          </a:p>
          <a:p>
            <a:pPr marL="1018080" lvl="1" indent="-481680">
              <a:lnSpc>
                <a:spcPct val="100000"/>
              </a:lnSpc>
              <a:spcBef>
                <a:spcPts val="799"/>
              </a:spcBef>
              <a:buClr>
                <a:srgbClr val="000000"/>
              </a:buClr>
              <a:buFont typeface="Symbol" charset="2"/>
              <a:buChar char=""/>
            </a:pPr>
            <a:r>
              <a:rPr lang="en-US" sz="2100" spc="-1" dirty="0">
                <a:solidFill>
                  <a:srgbClr val="000000"/>
                </a:solidFill>
                <a:latin typeface="Arial" panose="020B0604020202020204" pitchFamily="34" charset="0"/>
                <a:ea typeface="Arial"/>
                <a:cs typeface="Arial" panose="020B0604020202020204" pitchFamily="34" charset="0"/>
              </a:rPr>
              <a:t>Protective metal layers of the front-side block the incident photons.</a:t>
            </a:r>
            <a:endParaRPr lang="en-IN" sz="2100" spc="-1" dirty="0">
              <a:solidFill>
                <a:srgbClr val="000000"/>
              </a:solidFill>
              <a:latin typeface="Arial" panose="020B0604020202020204" pitchFamily="34" charset="0"/>
              <a:cs typeface="Arial" panose="020B0604020202020204" pitchFamily="34" charset="0"/>
            </a:endParaRPr>
          </a:p>
          <a:p>
            <a:pPr marL="1018080" lvl="1" indent="-481680">
              <a:lnSpc>
                <a:spcPct val="100000"/>
              </a:lnSpc>
              <a:spcBef>
                <a:spcPts val="799"/>
              </a:spcBef>
              <a:buClr>
                <a:srgbClr val="000000"/>
              </a:buClr>
              <a:buFont typeface="Symbol" charset="2"/>
              <a:buChar char=""/>
            </a:pPr>
            <a:r>
              <a:rPr lang="en-US" sz="2100" spc="-1" dirty="0">
                <a:solidFill>
                  <a:srgbClr val="000000"/>
                </a:solidFill>
                <a:latin typeface="Arial" panose="020B0604020202020204" pitchFamily="34" charset="0"/>
                <a:ea typeface="Arial"/>
                <a:cs typeface="Arial" panose="020B0604020202020204" pitchFamily="34" charset="0"/>
              </a:rPr>
              <a:t>However, the substrate of widely adopted flip-chips is vulnerable in backside.</a:t>
            </a:r>
            <a:endParaRPr lang="en-IN" sz="2100" spc="-1" dirty="0">
              <a:solidFill>
                <a:srgbClr val="000000"/>
              </a:solidFill>
              <a:latin typeface="Arial" panose="020B0604020202020204" pitchFamily="34" charset="0"/>
              <a:cs typeface="Arial" panose="020B0604020202020204" pitchFamily="34" charset="0"/>
            </a:endParaRPr>
          </a:p>
        </p:txBody>
      </p:sp>
      <p:sp>
        <p:nvSpPr>
          <p:cNvPr id="2" name="Rectangle 7">
            <a:extLst>
              <a:ext uri="{FF2B5EF4-FFF2-40B4-BE49-F238E27FC236}">
                <a16:creationId xmlns:a16="http://schemas.microsoft.com/office/drawing/2014/main" id="{3C3A6A96-45D4-4DF2-995B-08EBF76024E4}"/>
              </a:ext>
            </a:extLst>
          </p:cNvPr>
          <p:cNvSpPr>
            <a:spLocks noGrp="1" noChangeArrowheads="1"/>
          </p:cNvSpPr>
          <p:nvPr>
            <p:ph type="title"/>
          </p:nvPr>
        </p:nvSpPr>
        <p:spPr>
          <a:xfrm>
            <a:off x="279051" y="-34815"/>
            <a:ext cx="7800975" cy="806450"/>
          </a:xfrm>
        </p:spPr>
        <p:txBody>
          <a:bodyPr/>
          <a:lstStyle/>
          <a:p>
            <a:r>
              <a:rPr lang="en-US" sz="3600" dirty="0"/>
              <a:t>Laser Fault Injection (LFI)</a:t>
            </a:r>
          </a:p>
        </p:txBody>
      </p:sp>
      <p:pic>
        <p:nvPicPr>
          <p:cNvPr id="7" name="Picture 10">
            <a:extLst>
              <a:ext uri="{FF2B5EF4-FFF2-40B4-BE49-F238E27FC236}">
                <a16:creationId xmlns:a16="http://schemas.microsoft.com/office/drawing/2014/main" id="{4E4550F3-379D-DADD-AB59-70920E884955}"/>
              </a:ext>
            </a:extLst>
          </p:cNvPr>
          <p:cNvPicPr/>
          <p:nvPr/>
        </p:nvPicPr>
        <p:blipFill>
          <a:blip r:embed="rId3"/>
          <a:stretch/>
        </p:blipFill>
        <p:spPr>
          <a:xfrm>
            <a:off x="5943600" y="1676400"/>
            <a:ext cx="5475350" cy="3276600"/>
          </a:xfrm>
          <a:prstGeom prst="rect">
            <a:avLst/>
          </a:prstGeom>
          <a:ln w="0">
            <a:noFill/>
          </a:ln>
        </p:spPr>
      </p:pic>
      <p:sp>
        <p:nvSpPr>
          <p:cNvPr id="9" name="TextBox 8">
            <a:extLst>
              <a:ext uri="{FF2B5EF4-FFF2-40B4-BE49-F238E27FC236}">
                <a16:creationId xmlns:a16="http://schemas.microsoft.com/office/drawing/2014/main" id="{BD9173F4-1CBB-5EFB-836C-96CC894903DD}"/>
              </a:ext>
            </a:extLst>
          </p:cNvPr>
          <p:cNvSpPr txBox="1"/>
          <p:nvPr/>
        </p:nvSpPr>
        <p:spPr>
          <a:xfrm>
            <a:off x="6400800" y="5041681"/>
            <a:ext cx="5218788" cy="646331"/>
          </a:xfrm>
          <a:prstGeom prst="rect">
            <a:avLst/>
          </a:prstGeom>
          <a:noFill/>
        </p:spPr>
        <p:txBody>
          <a:bodyPr wrap="square">
            <a:spAutoFit/>
          </a:bodyPr>
          <a:lstStyle/>
          <a:p>
            <a:r>
              <a:rPr lang="en-US" sz="1800" spc="-1" dirty="0">
                <a:solidFill>
                  <a:srgbClr val="000000"/>
                </a:solidFill>
                <a:latin typeface="Arial" panose="020B0604020202020204" pitchFamily="34" charset="0"/>
                <a:cs typeface="Arial" panose="020B0604020202020204" pitchFamily="34" charset="0"/>
              </a:rPr>
              <a:t>(1) Illustration of front side and back side laser illumination</a:t>
            </a:r>
          </a:p>
        </p:txBody>
      </p:sp>
      <p:sp>
        <p:nvSpPr>
          <p:cNvPr id="10" name="Slide Number Placeholder 3">
            <a:extLst>
              <a:ext uri="{FF2B5EF4-FFF2-40B4-BE49-F238E27FC236}">
                <a16:creationId xmlns:a16="http://schemas.microsoft.com/office/drawing/2014/main" id="{56AF008D-8F39-E2D5-F622-0A83AAFC0D72}"/>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5</a:t>
            </a:fld>
            <a:endParaRPr lang="en-US" sz="1300" dirty="0"/>
          </a:p>
        </p:txBody>
      </p:sp>
    </p:spTree>
    <p:extLst>
      <p:ext uri="{BB962C8B-B14F-4D97-AF65-F5344CB8AC3E}">
        <p14:creationId xmlns:p14="http://schemas.microsoft.com/office/powerpoint/2010/main" val="2797291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267863" y="-31261"/>
            <a:ext cx="771078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sym typeface="Gill Sans Light"/>
              </a:rPr>
              <a:t>Post-Silicon LFI Verification Steps</a:t>
            </a:r>
            <a:endParaRPr lang="en-IN" sz="3200" b="1" dirty="0">
              <a:solidFill>
                <a:srgbClr val="002060"/>
              </a:solidFill>
              <a:latin typeface="Arial"/>
              <a:cs typeface="Arial"/>
              <a:sym typeface="Gill Sans Light"/>
            </a:endParaRPr>
          </a:p>
        </p:txBody>
      </p:sp>
      <p:sp>
        <p:nvSpPr>
          <p:cNvPr id="123" name="TextShape 2"/>
          <p:cNvSpPr txBox="1"/>
          <p:nvPr/>
        </p:nvSpPr>
        <p:spPr>
          <a:xfrm>
            <a:off x="644257" y="1094426"/>
            <a:ext cx="4078663" cy="2312280"/>
          </a:xfrm>
          <a:prstGeom prst="rect">
            <a:avLst/>
          </a:prstGeom>
          <a:noFill/>
          <a:ln w="12600">
            <a:noFill/>
          </a:ln>
        </p:spPr>
        <p:txBody>
          <a:bodyPr lIns="0" tIns="0" rIns="0" bIns="0">
            <a:normAutofit/>
          </a:bodyPr>
          <a:lstStyle/>
          <a:p>
            <a:pPr marL="560880" indent="-481680">
              <a:spcBef>
                <a:spcPts val="799"/>
              </a:spcBef>
              <a:buClr>
                <a:srgbClr val="000000"/>
              </a:buClr>
              <a:buFont typeface="Symbol" charset="2"/>
              <a:buChar char=""/>
            </a:pPr>
            <a:r>
              <a:rPr lang="en-US" sz="2000" strike="noStrike" spc="-1" dirty="0">
                <a:solidFill>
                  <a:srgbClr val="000000"/>
                </a:solidFill>
                <a:latin typeface="Arial"/>
                <a:ea typeface="Arial"/>
              </a:rPr>
              <a:t>De-package</a:t>
            </a:r>
            <a:endParaRPr lang="en-IN" sz="2000" strike="noStrike" spc="-1" dirty="0">
              <a:solidFill>
                <a:srgbClr val="000000"/>
              </a:solidFill>
              <a:latin typeface="Arial"/>
            </a:endParaRPr>
          </a:p>
          <a:p>
            <a:pPr marL="560880" indent="-481680">
              <a:spcBef>
                <a:spcPts val="799"/>
              </a:spcBef>
              <a:buClr>
                <a:srgbClr val="000000"/>
              </a:buClr>
              <a:buFont typeface="Symbol" charset="2"/>
              <a:buChar char=""/>
            </a:pPr>
            <a:r>
              <a:rPr lang="en-US" sz="2000" strike="noStrike" spc="-1" dirty="0">
                <a:solidFill>
                  <a:srgbClr val="000000"/>
                </a:solidFill>
                <a:latin typeface="Arial"/>
                <a:ea typeface="Arial"/>
              </a:rPr>
              <a:t>Thinning</a:t>
            </a:r>
            <a:endParaRPr lang="en-IN" sz="2000" strike="noStrike" spc="-1" dirty="0">
              <a:solidFill>
                <a:srgbClr val="000000"/>
              </a:solidFill>
              <a:latin typeface="Arial"/>
            </a:endParaRPr>
          </a:p>
          <a:p>
            <a:pPr marL="560880" indent="-481680">
              <a:spcBef>
                <a:spcPts val="799"/>
              </a:spcBef>
              <a:buClr>
                <a:srgbClr val="000000"/>
              </a:buClr>
              <a:buFont typeface="Symbol" charset="2"/>
              <a:buChar char=""/>
            </a:pPr>
            <a:r>
              <a:rPr lang="en-US" sz="2000" strike="noStrike" spc="-1" dirty="0">
                <a:solidFill>
                  <a:srgbClr val="000000"/>
                </a:solidFill>
                <a:latin typeface="Arial"/>
                <a:ea typeface="Arial"/>
              </a:rPr>
              <a:t>Laser Illumination</a:t>
            </a:r>
            <a:endParaRPr lang="en-IN" sz="2000" strike="noStrike" spc="-1" dirty="0">
              <a:solidFill>
                <a:srgbClr val="000000"/>
              </a:solidFill>
              <a:latin typeface="Arial"/>
            </a:endParaRPr>
          </a:p>
          <a:p>
            <a:pPr marL="560880" indent="-481680">
              <a:spcBef>
                <a:spcPts val="799"/>
              </a:spcBef>
              <a:buClr>
                <a:srgbClr val="000000"/>
              </a:buClr>
              <a:buFont typeface="Symbol" charset="2"/>
              <a:buChar char=""/>
            </a:pPr>
            <a:r>
              <a:rPr lang="en-US" sz="2000" strike="noStrike" spc="-1" dirty="0">
                <a:solidFill>
                  <a:srgbClr val="000000"/>
                </a:solidFill>
                <a:latin typeface="Arial"/>
                <a:ea typeface="Arial"/>
              </a:rPr>
              <a:t>Monitor output</a:t>
            </a:r>
            <a:endParaRPr lang="en-IN" sz="2000" strike="noStrike" spc="-1" dirty="0">
              <a:solidFill>
                <a:srgbClr val="000000"/>
              </a:solidFill>
              <a:latin typeface="Arial"/>
            </a:endParaRPr>
          </a:p>
          <a:p>
            <a:pPr>
              <a:lnSpc>
                <a:spcPct val="100000"/>
              </a:lnSpc>
              <a:spcBef>
                <a:spcPts val="799"/>
              </a:spcBef>
            </a:pPr>
            <a:endParaRPr lang="en-IN" sz="2000" b="1" strike="noStrike" spc="-1" dirty="0">
              <a:solidFill>
                <a:srgbClr val="000000"/>
              </a:solidFill>
              <a:latin typeface="Arial"/>
            </a:endParaRPr>
          </a:p>
        </p:txBody>
      </p:sp>
      <p:sp>
        <p:nvSpPr>
          <p:cNvPr id="125" name="CustomShape 3"/>
          <p:cNvSpPr/>
          <p:nvPr/>
        </p:nvSpPr>
        <p:spPr>
          <a:xfrm>
            <a:off x="228600" y="6499839"/>
            <a:ext cx="11140920" cy="252462"/>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1050" b="0" i="1" strike="noStrike" spc="-1" dirty="0">
                <a:solidFill>
                  <a:srgbClr val="222222"/>
                </a:solidFill>
                <a:latin typeface="Arial"/>
                <a:ea typeface="Gill Sans Light"/>
              </a:rPr>
              <a:t>Source: </a:t>
            </a:r>
            <a:r>
              <a:rPr lang="en-US" sz="1050" b="0" i="1" strike="noStrike" spc="-1" dirty="0" err="1">
                <a:solidFill>
                  <a:srgbClr val="222222"/>
                </a:solidFill>
                <a:latin typeface="Arial"/>
                <a:ea typeface="Gill Sans Light"/>
              </a:rPr>
              <a:t>Moundi</a:t>
            </a:r>
            <a:r>
              <a:rPr lang="en-US" sz="1050" b="0" i="1" strike="noStrike" spc="-1" dirty="0">
                <a:solidFill>
                  <a:srgbClr val="222222"/>
                </a:solidFill>
                <a:latin typeface="Arial"/>
                <a:ea typeface="Gill Sans Light"/>
              </a:rPr>
              <a:t>, P. L. (2019). Cost effective techniques for chip delayering and in-situ </a:t>
            </a:r>
            <a:r>
              <a:rPr lang="en-US" sz="1050" b="0" i="1" strike="noStrike" spc="-1" dirty="0" err="1">
                <a:solidFill>
                  <a:srgbClr val="222222"/>
                </a:solidFill>
                <a:latin typeface="Arial"/>
                <a:ea typeface="Gill Sans Light"/>
              </a:rPr>
              <a:t>depackaging</a:t>
            </a:r>
            <a:r>
              <a:rPr lang="en-US" sz="1050" b="0" i="1" strike="noStrike" spc="-1" dirty="0">
                <a:solidFill>
                  <a:srgbClr val="222222"/>
                </a:solidFill>
                <a:latin typeface="Arial"/>
                <a:ea typeface="Gill Sans Light"/>
              </a:rPr>
              <a:t>. Cryptology </a:t>
            </a:r>
            <a:r>
              <a:rPr lang="en-US" sz="1050" b="0" i="1" strike="noStrike" spc="-1" dirty="0" err="1">
                <a:solidFill>
                  <a:srgbClr val="222222"/>
                </a:solidFill>
                <a:latin typeface="Arial"/>
                <a:ea typeface="Gill Sans Light"/>
              </a:rPr>
              <a:t>ePrint</a:t>
            </a:r>
            <a:r>
              <a:rPr lang="en-US" sz="1050" b="0" i="1" strike="noStrike" spc="-1" dirty="0">
                <a:solidFill>
                  <a:srgbClr val="222222"/>
                </a:solidFill>
                <a:latin typeface="Arial"/>
                <a:ea typeface="Gill Sans Light"/>
              </a:rPr>
              <a:t> Archive.</a:t>
            </a:r>
            <a:endParaRPr lang="en-IN" sz="1050" b="0" i="1" strike="noStrike" spc="-1" dirty="0">
              <a:latin typeface="Arial"/>
            </a:endParaRPr>
          </a:p>
        </p:txBody>
      </p:sp>
      <p:sp>
        <p:nvSpPr>
          <p:cNvPr id="126" name="CustomShape 4"/>
          <p:cNvSpPr/>
          <p:nvPr/>
        </p:nvSpPr>
        <p:spPr>
          <a:xfrm>
            <a:off x="3006725" y="4416612"/>
            <a:ext cx="552240" cy="200520"/>
          </a:xfrm>
          <a:prstGeom prst="rightArrow">
            <a:avLst>
              <a:gd name="adj1" fmla="val 50000"/>
              <a:gd name="adj2" fmla="val 50000"/>
            </a:avLst>
          </a:prstGeom>
          <a:solidFill>
            <a:srgbClr val="FFFFFF"/>
          </a:solidFill>
          <a:ln w="25400">
            <a:solidFill>
              <a:schemeClr val="tx1"/>
            </a:solidFill>
            <a:round/>
          </a:ln>
        </p:spPr>
        <p:style>
          <a:lnRef idx="0">
            <a:scrgbClr r="0" g="0" b="0"/>
          </a:lnRef>
          <a:fillRef idx="0">
            <a:scrgbClr r="0" g="0" b="0"/>
          </a:fillRef>
          <a:effectRef idx="0">
            <a:scrgbClr r="0" g="0" b="0"/>
          </a:effectRef>
          <a:fontRef idx="minor"/>
        </p:style>
      </p:sp>
      <p:sp>
        <p:nvSpPr>
          <p:cNvPr id="127" name="CustomShape 5"/>
          <p:cNvSpPr/>
          <p:nvPr/>
        </p:nvSpPr>
        <p:spPr>
          <a:xfrm>
            <a:off x="6464405" y="4413781"/>
            <a:ext cx="552240" cy="200520"/>
          </a:xfrm>
          <a:prstGeom prst="rightArrow">
            <a:avLst>
              <a:gd name="adj1" fmla="val 50000"/>
              <a:gd name="adj2" fmla="val 50000"/>
            </a:avLst>
          </a:prstGeom>
          <a:solidFill>
            <a:srgbClr val="FFFFFF"/>
          </a:solidFill>
          <a:ln w="25400">
            <a:solidFill>
              <a:schemeClr val="tx1"/>
            </a:solidFill>
            <a:round/>
          </a:ln>
        </p:spPr>
        <p:style>
          <a:lnRef idx="0">
            <a:scrgbClr r="0" g="0" b="0"/>
          </a:lnRef>
          <a:fillRef idx="0">
            <a:scrgbClr r="0" g="0" b="0"/>
          </a:fillRef>
          <a:effectRef idx="0">
            <a:scrgbClr r="0" g="0" b="0"/>
          </a:effectRef>
          <a:fontRef idx="minor"/>
        </p:style>
      </p:sp>
      <p:pic>
        <p:nvPicPr>
          <p:cNvPr id="128" name="Picture 8"/>
          <p:cNvPicPr/>
          <p:nvPr/>
        </p:nvPicPr>
        <p:blipFill>
          <a:blip r:embed="rId3"/>
          <a:stretch/>
        </p:blipFill>
        <p:spPr>
          <a:xfrm>
            <a:off x="7273925" y="3017425"/>
            <a:ext cx="3733800" cy="2798374"/>
          </a:xfrm>
          <a:prstGeom prst="rect">
            <a:avLst/>
          </a:prstGeom>
          <a:ln w="0">
            <a:noFill/>
          </a:ln>
        </p:spPr>
      </p:pic>
      <p:sp>
        <p:nvSpPr>
          <p:cNvPr id="129" name="CustomShape 6"/>
          <p:cNvSpPr/>
          <p:nvPr/>
        </p:nvSpPr>
        <p:spPr>
          <a:xfrm>
            <a:off x="4409543" y="1555729"/>
            <a:ext cx="7138200" cy="1025841"/>
          </a:xfrm>
          <a:prstGeom prst="rect">
            <a:avLst/>
          </a:prstGeom>
          <a:noFill/>
          <a:ln w="12700">
            <a:solidFill>
              <a:schemeClr val="tx1"/>
            </a:solidFill>
            <a:miter/>
          </a:ln>
        </p:spPr>
        <p:style>
          <a:lnRef idx="0">
            <a:scrgbClr r="0" g="0" b="0"/>
          </a:lnRef>
          <a:fillRef idx="0">
            <a:scrgbClr r="0" g="0" b="0"/>
          </a:fillRef>
          <a:effectRef idx="0">
            <a:scrgbClr r="0" g="0" b="0"/>
          </a:effectRef>
          <a:fontRef idx="minor"/>
        </p:style>
        <p:txBody>
          <a:bodyPr wrap="square" lIns="50760" tIns="50760" rIns="50760" bIns="50760" anchor="ctr">
            <a:spAutoFit/>
          </a:bodyPr>
          <a:lstStyle/>
          <a:p>
            <a:pPr marL="285840" indent="-285480">
              <a:lnSpc>
                <a:spcPct val="100000"/>
              </a:lnSpc>
              <a:buClr>
                <a:srgbClr val="000000"/>
              </a:buClr>
              <a:buFont typeface="Arial"/>
              <a:buChar char="•"/>
            </a:pPr>
            <a:r>
              <a:rPr lang="en-US" sz="2000" strike="noStrike" spc="-1" dirty="0">
                <a:solidFill>
                  <a:srgbClr val="000000"/>
                </a:solidFill>
                <a:latin typeface="Arial"/>
                <a:ea typeface="Gill Sans Light"/>
              </a:rPr>
              <a:t>De-packaging and thinning are tedious.</a:t>
            </a:r>
          </a:p>
          <a:p>
            <a:pPr marL="285840" indent="-285480">
              <a:lnSpc>
                <a:spcPct val="100000"/>
              </a:lnSpc>
              <a:buClr>
                <a:srgbClr val="000000"/>
              </a:buClr>
              <a:buFont typeface="Arial"/>
              <a:buChar char="•"/>
            </a:pPr>
            <a:r>
              <a:rPr lang="en-US" sz="2000" strike="noStrike" spc="-1" dirty="0">
                <a:solidFill>
                  <a:srgbClr val="000000"/>
                </a:solidFill>
                <a:latin typeface="Arial"/>
                <a:ea typeface="Gill Sans Light"/>
              </a:rPr>
              <a:t>Improper surface can cause laser scattering.</a:t>
            </a:r>
            <a:endParaRPr lang="en-IN" sz="2000" strike="noStrike" spc="-1" dirty="0">
              <a:latin typeface="Arial"/>
            </a:endParaRPr>
          </a:p>
          <a:p>
            <a:pPr marL="285840" indent="-285480">
              <a:lnSpc>
                <a:spcPct val="100000"/>
              </a:lnSpc>
              <a:buClr>
                <a:srgbClr val="000000"/>
              </a:buClr>
              <a:buFont typeface="Arial"/>
              <a:buChar char="•"/>
            </a:pPr>
            <a:r>
              <a:rPr lang="en-US" sz="2000" strike="noStrike" spc="-1" dirty="0">
                <a:solidFill>
                  <a:srgbClr val="000000"/>
                </a:solidFill>
                <a:latin typeface="Arial"/>
                <a:ea typeface="Gill Sans Light"/>
              </a:rPr>
              <a:t>Can lead to false negatives – False sense of security.</a:t>
            </a:r>
            <a:endParaRPr lang="en-IN" sz="2000" strike="noStrike" spc="-1" dirty="0">
              <a:latin typeface="Arial"/>
            </a:endParaRPr>
          </a:p>
        </p:txBody>
      </p:sp>
      <p:sp>
        <p:nvSpPr>
          <p:cNvPr id="130" name="CustomShape 7"/>
          <p:cNvSpPr/>
          <p:nvPr/>
        </p:nvSpPr>
        <p:spPr>
          <a:xfrm>
            <a:off x="1460165" y="5998251"/>
            <a:ext cx="41976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US" sz="1800" strike="noStrike" spc="-1" dirty="0">
                <a:solidFill>
                  <a:srgbClr val="000000"/>
                </a:solidFill>
                <a:latin typeface="Arial"/>
                <a:ea typeface="Gill Sans Light"/>
              </a:rPr>
              <a:t>(1) Chip </a:t>
            </a:r>
            <a:r>
              <a:rPr lang="en-US" sz="1800" strike="noStrike" spc="-1" dirty="0" err="1">
                <a:solidFill>
                  <a:srgbClr val="000000"/>
                </a:solidFill>
                <a:latin typeface="Arial"/>
                <a:ea typeface="Gill Sans Light"/>
              </a:rPr>
              <a:t>depackaged</a:t>
            </a:r>
            <a:r>
              <a:rPr lang="en-US" sz="1800" strike="noStrike" spc="-1" dirty="0">
                <a:solidFill>
                  <a:srgbClr val="000000"/>
                </a:solidFill>
                <a:latin typeface="Arial"/>
                <a:ea typeface="Gill Sans Light"/>
              </a:rPr>
              <a:t> while on board</a:t>
            </a:r>
            <a:endParaRPr lang="en-IN" sz="1800" strike="noStrike" spc="-1" dirty="0">
              <a:latin typeface="Arial"/>
            </a:endParaRPr>
          </a:p>
        </p:txBody>
      </p:sp>
      <p:sp>
        <p:nvSpPr>
          <p:cNvPr id="131" name="CustomShape 8"/>
          <p:cNvSpPr/>
          <p:nvPr/>
        </p:nvSpPr>
        <p:spPr>
          <a:xfrm>
            <a:off x="7042025" y="5953658"/>
            <a:ext cx="41976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tabLst>
                <a:tab pos="0" algn="l"/>
              </a:tabLst>
            </a:pPr>
            <a:r>
              <a:rPr lang="en-US" sz="1800" spc="-1" dirty="0">
                <a:solidFill>
                  <a:srgbClr val="000000"/>
                </a:solidFill>
                <a:latin typeface="Arial"/>
              </a:rPr>
              <a:t>(2) Phemos-1000 with 1060nm laser</a:t>
            </a:r>
            <a:endParaRPr lang="en-IN" sz="1800" spc="-1" dirty="0">
              <a:solidFill>
                <a:srgbClr val="000000"/>
              </a:solidFill>
              <a:latin typeface="Arial"/>
            </a:endParaRPr>
          </a:p>
        </p:txBody>
      </p:sp>
      <p:sp>
        <p:nvSpPr>
          <p:cNvPr id="133" name="TextShape 10"/>
          <p:cNvSpPr txBox="1"/>
          <p:nvPr/>
        </p:nvSpPr>
        <p:spPr>
          <a:xfrm>
            <a:off x="6899543" y="1069643"/>
            <a:ext cx="1800000" cy="402840"/>
          </a:xfrm>
          <a:prstGeom prst="rect">
            <a:avLst/>
          </a:prstGeom>
          <a:noFill/>
          <a:ln w="0">
            <a:noFill/>
          </a:ln>
        </p:spPr>
        <p:txBody>
          <a:bodyPr lIns="90000" tIns="45000" rIns="90000" bIns="45000">
            <a:noAutofit/>
          </a:bodyPr>
          <a:lstStyle/>
          <a:p>
            <a:r>
              <a:rPr lang="en-IN" sz="2000" b="1" strike="noStrike" spc="-1" dirty="0">
                <a:latin typeface="Arial"/>
              </a:rPr>
              <a:t>Challenges:</a:t>
            </a:r>
          </a:p>
        </p:txBody>
      </p:sp>
      <p:sp>
        <p:nvSpPr>
          <p:cNvPr id="2" name="Slide Number Placeholder 3">
            <a:extLst>
              <a:ext uri="{FF2B5EF4-FFF2-40B4-BE49-F238E27FC236}">
                <a16:creationId xmlns:a16="http://schemas.microsoft.com/office/drawing/2014/main" id="{36755E90-529C-B420-255D-870C089091ED}"/>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6</a:t>
            </a:fld>
            <a:endParaRPr lang="en-US" sz="1300" dirty="0"/>
          </a:p>
        </p:txBody>
      </p:sp>
      <p:pic>
        <p:nvPicPr>
          <p:cNvPr id="3" name="Picture 2">
            <a:extLst>
              <a:ext uri="{FF2B5EF4-FFF2-40B4-BE49-F238E27FC236}">
                <a16:creationId xmlns:a16="http://schemas.microsoft.com/office/drawing/2014/main" id="{7F70182A-2D50-D133-107A-854771D5B806}"/>
              </a:ext>
            </a:extLst>
          </p:cNvPr>
          <p:cNvPicPr>
            <a:picLocks noChangeAspect="1"/>
          </p:cNvPicPr>
          <p:nvPr/>
        </p:nvPicPr>
        <p:blipFill rotWithShape="1">
          <a:blip r:embed="rId4"/>
          <a:srcRect l="9533" t="9709" r="8968" b="10249"/>
          <a:stretch/>
        </p:blipFill>
        <p:spPr>
          <a:xfrm>
            <a:off x="683995" y="3150899"/>
            <a:ext cx="2173522" cy="2525761"/>
          </a:xfrm>
          <a:prstGeom prst="rect">
            <a:avLst/>
          </a:prstGeom>
        </p:spPr>
      </p:pic>
      <p:pic>
        <p:nvPicPr>
          <p:cNvPr id="4" name="Picture 3">
            <a:extLst>
              <a:ext uri="{FF2B5EF4-FFF2-40B4-BE49-F238E27FC236}">
                <a16:creationId xmlns:a16="http://schemas.microsoft.com/office/drawing/2014/main" id="{54D5A293-69AD-263F-8B37-B428B14EA5AE}"/>
              </a:ext>
            </a:extLst>
          </p:cNvPr>
          <p:cNvPicPr>
            <a:picLocks noChangeAspect="1"/>
          </p:cNvPicPr>
          <p:nvPr/>
        </p:nvPicPr>
        <p:blipFill rotWithShape="1">
          <a:blip r:embed="rId5"/>
          <a:srcRect b="6072"/>
          <a:stretch/>
        </p:blipFill>
        <p:spPr>
          <a:xfrm>
            <a:off x="3803556" y="3212565"/>
            <a:ext cx="2442993" cy="24024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100149" y="0"/>
            <a:ext cx="723900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rPr>
              <a:t>Pre-Silicon LFI Modeling Efforts</a:t>
            </a:r>
            <a:endParaRPr lang="en-IN" sz="3200" b="1" dirty="0">
              <a:solidFill>
                <a:srgbClr val="002060"/>
              </a:solidFill>
              <a:latin typeface="Arial"/>
              <a:cs typeface="Arial"/>
            </a:endParaRPr>
          </a:p>
        </p:txBody>
      </p:sp>
      <p:sp>
        <p:nvSpPr>
          <p:cNvPr id="135" name="TextShape 2"/>
          <p:cNvSpPr txBox="1"/>
          <p:nvPr/>
        </p:nvSpPr>
        <p:spPr>
          <a:xfrm>
            <a:off x="291840" y="810480"/>
            <a:ext cx="5804160" cy="5757000"/>
          </a:xfrm>
          <a:prstGeom prst="rect">
            <a:avLst/>
          </a:prstGeom>
          <a:noFill/>
          <a:ln w="12600">
            <a:noFill/>
          </a:ln>
        </p:spPr>
        <p:txBody>
          <a:bodyPr lIns="0" tIns="0" rIns="0" bIns="0" anchor="ctr">
            <a:normAutofit/>
          </a:bodyPr>
          <a:lstStyle/>
          <a:p>
            <a:pPr marL="624960" indent="-401400">
              <a:lnSpc>
                <a:spcPct val="110000"/>
              </a:lnSpc>
              <a:spcBef>
                <a:spcPts val="0"/>
              </a:spcBef>
              <a:spcAft>
                <a:spcPts val="0"/>
              </a:spcAft>
              <a:buClr>
                <a:srgbClr val="000000"/>
              </a:buClr>
              <a:buFont typeface="Symbol" charset="2"/>
              <a:buChar char=""/>
            </a:pPr>
            <a:r>
              <a:rPr lang="en-IN" sz="2000" strike="noStrike" spc="-1" dirty="0">
                <a:solidFill>
                  <a:srgbClr val="000000"/>
                </a:solidFill>
                <a:latin typeface="Arial"/>
                <a:ea typeface="DejaVu Sans"/>
              </a:rPr>
              <a:t>Logical fault simulation</a:t>
            </a:r>
            <a:endParaRPr lang="en-IN" sz="2000" spc="-1" dirty="0">
              <a:solidFill>
                <a:srgbClr val="000000"/>
              </a:solidFill>
              <a:latin typeface="Arial"/>
              <a:ea typeface="DejaVu Sans"/>
            </a:endParaRPr>
          </a:p>
          <a:p>
            <a:pPr marL="1082160" lvl="1" indent="-401400">
              <a:lnSpc>
                <a:spcPct val="110000"/>
              </a:lnSpc>
              <a:spcBef>
                <a:spcPts val="0"/>
              </a:spcBef>
              <a:spcAft>
                <a:spcPts val="0"/>
              </a:spcAft>
              <a:buClr>
                <a:srgbClr val="000000"/>
              </a:buClr>
              <a:buFont typeface="Symbol" charset="2"/>
              <a:buChar char=""/>
            </a:pPr>
            <a:r>
              <a:rPr lang="en-IN" sz="2000" strike="noStrike" spc="-1" dirty="0">
                <a:solidFill>
                  <a:srgbClr val="000000"/>
                </a:solidFill>
                <a:latin typeface="Arial"/>
                <a:ea typeface="DejaVu Sans"/>
              </a:rPr>
              <a:t>Injecting fault during RTL/netlist simulation</a:t>
            </a:r>
          </a:p>
          <a:p>
            <a:pPr marL="1082160" lvl="1" indent="-401400">
              <a:lnSpc>
                <a:spcPct val="110000"/>
              </a:lnSpc>
              <a:spcBef>
                <a:spcPts val="0"/>
              </a:spcBef>
              <a:spcAft>
                <a:spcPts val="0"/>
              </a:spcAft>
              <a:buClr>
                <a:srgbClr val="000000"/>
              </a:buClr>
              <a:buFont typeface="Symbol" charset="2"/>
              <a:buChar char=""/>
            </a:pPr>
            <a:r>
              <a:rPr lang="en-IN" sz="2000" spc="-1" dirty="0">
                <a:solidFill>
                  <a:srgbClr val="000000"/>
                </a:solidFill>
                <a:latin typeface="Arial"/>
                <a:ea typeface="Arial"/>
              </a:rPr>
              <a:t>Fast but cannot include physical information</a:t>
            </a:r>
          </a:p>
          <a:p>
            <a:pPr marL="680760" lvl="1">
              <a:lnSpc>
                <a:spcPct val="110000"/>
              </a:lnSpc>
              <a:spcBef>
                <a:spcPts val="0"/>
              </a:spcBef>
              <a:spcAft>
                <a:spcPts val="0"/>
              </a:spcAft>
              <a:buClr>
                <a:srgbClr val="000000"/>
              </a:buClr>
            </a:pPr>
            <a:endParaRPr lang="en-IN" sz="2000" strike="noStrike" spc="-1" dirty="0">
              <a:solidFill>
                <a:srgbClr val="000000"/>
              </a:solidFill>
              <a:latin typeface="Arial"/>
              <a:ea typeface="Arial"/>
            </a:endParaRPr>
          </a:p>
          <a:p>
            <a:pPr marL="624960" indent="-401400">
              <a:lnSpc>
                <a:spcPct val="110000"/>
              </a:lnSpc>
              <a:spcBef>
                <a:spcPts val="0"/>
              </a:spcBef>
              <a:spcAft>
                <a:spcPts val="0"/>
              </a:spcAft>
              <a:buClr>
                <a:srgbClr val="000000"/>
              </a:buClr>
              <a:buFont typeface="Symbol" charset="2"/>
              <a:buChar char=""/>
            </a:pPr>
            <a:r>
              <a:rPr lang="en-IN" sz="2000" spc="-1" dirty="0">
                <a:solidFill>
                  <a:srgbClr val="000000"/>
                </a:solidFill>
                <a:latin typeface="Arial"/>
                <a:ea typeface="DejaVu Sans"/>
              </a:rPr>
              <a:t>E</a:t>
            </a:r>
            <a:r>
              <a:rPr lang="en-IN" sz="2000" strike="noStrike" spc="-1" dirty="0">
                <a:solidFill>
                  <a:srgbClr val="000000"/>
                </a:solidFill>
                <a:latin typeface="Arial"/>
                <a:ea typeface="DejaVu Sans"/>
              </a:rPr>
              <a:t>lectrical fault models</a:t>
            </a:r>
            <a:endParaRPr lang="en-IN" sz="2000" spc="-1" dirty="0">
              <a:solidFill>
                <a:srgbClr val="000000"/>
              </a:solidFill>
              <a:latin typeface="Arial"/>
              <a:ea typeface="DejaVu Sans"/>
            </a:endParaRPr>
          </a:p>
          <a:p>
            <a:pPr marL="1082160" lvl="1" indent="-401400">
              <a:lnSpc>
                <a:spcPct val="110000"/>
              </a:lnSpc>
              <a:spcBef>
                <a:spcPts val="0"/>
              </a:spcBef>
              <a:spcAft>
                <a:spcPts val="0"/>
              </a:spcAft>
              <a:buClr>
                <a:srgbClr val="000000"/>
              </a:buClr>
              <a:buFont typeface="Symbol" charset="2"/>
              <a:buChar char=""/>
            </a:pPr>
            <a:r>
              <a:rPr lang="en-IN" sz="2000" spc="-1" dirty="0">
                <a:solidFill>
                  <a:srgbClr val="000000"/>
                </a:solidFill>
                <a:latin typeface="Arial"/>
                <a:ea typeface="DejaVu Sans"/>
              </a:rPr>
              <a:t>T</a:t>
            </a:r>
            <a:r>
              <a:rPr lang="en-IN" sz="2000" strike="noStrike" spc="-1" dirty="0">
                <a:solidFill>
                  <a:srgbClr val="000000"/>
                </a:solidFill>
                <a:latin typeface="Arial"/>
                <a:ea typeface="DejaVu Sans"/>
              </a:rPr>
              <a:t>he laser's impact is modelled as current sources</a:t>
            </a:r>
          </a:p>
          <a:p>
            <a:pPr marL="1082160" lvl="1" indent="-401400">
              <a:lnSpc>
                <a:spcPct val="110000"/>
              </a:lnSpc>
              <a:spcBef>
                <a:spcPts val="0"/>
              </a:spcBef>
              <a:spcAft>
                <a:spcPts val="0"/>
              </a:spcAft>
              <a:buClr>
                <a:srgbClr val="000000"/>
              </a:buClr>
              <a:buFont typeface="Symbol" charset="2"/>
              <a:buChar char=""/>
            </a:pPr>
            <a:r>
              <a:rPr lang="en-IN" sz="2000" strike="noStrike" spc="-1" dirty="0">
                <a:solidFill>
                  <a:srgbClr val="000000"/>
                </a:solidFill>
                <a:latin typeface="Arial"/>
                <a:ea typeface="DejaVu Sans"/>
              </a:rPr>
              <a:t>Not </a:t>
            </a:r>
            <a:r>
              <a:rPr lang="en-IN" sz="2000" strike="noStrike" spc="-1" dirty="0">
                <a:latin typeface="Arial"/>
                <a:ea typeface="DejaVu Sans"/>
              </a:rPr>
              <a:t>scalable for large designs.</a:t>
            </a:r>
          </a:p>
          <a:p>
            <a:pPr marL="680760" lvl="1">
              <a:lnSpc>
                <a:spcPct val="110000"/>
              </a:lnSpc>
              <a:spcBef>
                <a:spcPts val="0"/>
              </a:spcBef>
              <a:spcAft>
                <a:spcPts val="0"/>
              </a:spcAft>
              <a:buClr>
                <a:srgbClr val="000000"/>
              </a:buClr>
            </a:pPr>
            <a:endParaRPr lang="en-IN" sz="2000" strike="noStrike" spc="-1" dirty="0">
              <a:latin typeface="Arial"/>
              <a:ea typeface="Arial"/>
            </a:endParaRPr>
          </a:p>
          <a:p>
            <a:pPr marL="624960" indent="-401400">
              <a:lnSpc>
                <a:spcPct val="110000"/>
              </a:lnSpc>
              <a:spcBef>
                <a:spcPts val="0"/>
              </a:spcBef>
              <a:spcAft>
                <a:spcPts val="0"/>
              </a:spcAft>
              <a:buClr>
                <a:srgbClr val="000000"/>
              </a:buClr>
              <a:buFont typeface="Symbol" charset="2"/>
              <a:buChar char=""/>
            </a:pPr>
            <a:r>
              <a:rPr lang="en-IN" sz="2000" strike="noStrike" spc="-1" dirty="0">
                <a:solidFill>
                  <a:srgbClr val="000000"/>
                </a:solidFill>
                <a:latin typeface="Arial"/>
                <a:ea typeface="DejaVu Sans"/>
              </a:rPr>
              <a:t>Device-based (TCAD) fault models </a:t>
            </a:r>
          </a:p>
          <a:p>
            <a:pPr marL="1082160" lvl="1" indent="-401400">
              <a:lnSpc>
                <a:spcPct val="110000"/>
              </a:lnSpc>
              <a:spcBef>
                <a:spcPts val="0"/>
              </a:spcBef>
              <a:spcAft>
                <a:spcPts val="0"/>
              </a:spcAft>
              <a:buClr>
                <a:srgbClr val="000000"/>
              </a:buClr>
              <a:buFont typeface="Symbol" charset="2"/>
              <a:buChar char=""/>
            </a:pPr>
            <a:r>
              <a:rPr lang="en-IN" sz="2000" strike="noStrike" spc="-1" dirty="0">
                <a:solidFill>
                  <a:srgbClr val="000000"/>
                </a:solidFill>
                <a:latin typeface="Arial"/>
                <a:ea typeface="DejaVu Sans"/>
              </a:rPr>
              <a:t>Use heavy ions to model the laser impact. </a:t>
            </a:r>
          </a:p>
          <a:p>
            <a:pPr marL="1082160" lvl="1" indent="-401400">
              <a:lnSpc>
                <a:spcPct val="110000"/>
              </a:lnSpc>
              <a:spcBef>
                <a:spcPts val="0"/>
              </a:spcBef>
              <a:spcAft>
                <a:spcPts val="0"/>
              </a:spcAft>
              <a:buClr>
                <a:srgbClr val="000000"/>
              </a:buClr>
              <a:buFont typeface="Symbol" charset="2"/>
              <a:buChar char=""/>
            </a:pPr>
            <a:r>
              <a:rPr lang="en-IN" sz="2000" strike="noStrike" spc="-1" dirty="0">
                <a:latin typeface="Arial"/>
                <a:ea typeface="DejaVu Sans"/>
              </a:rPr>
              <a:t>Not scalable.</a:t>
            </a:r>
            <a:endParaRPr lang="en-IN" sz="2000" strike="noStrike" spc="-1" dirty="0">
              <a:latin typeface="Arial"/>
              <a:ea typeface="Arial"/>
            </a:endParaRPr>
          </a:p>
        </p:txBody>
      </p:sp>
      <p:pic>
        <p:nvPicPr>
          <p:cNvPr id="2" name="Picture 1">
            <a:extLst>
              <a:ext uri="{FF2B5EF4-FFF2-40B4-BE49-F238E27FC236}">
                <a16:creationId xmlns:a16="http://schemas.microsoft.com/office/drawing/2014/main" id="{C86B2909-AB4B-6ED6-5433-FD7EA9A356A4}"/>
              </a:ext>
            </a:extLst>
          </p:cNvPr>
          <p:cNvPicPr>
            <a:picLocks noChangeAspect="1"/>
          </p:cNvPicPr>
          <p:nvPr/>
        </p:nvPicPr>
        <p:blipFill>
          <a:blip r:embed="rId3"/>
          <a:stretch>
            <a:fillRect/>
          </a:stretch>
        </p:blipFill>
        <p:spPr>
          <a:xfrm>
            <a:off x="6858000" y="1314765"/>
            <a:ext cx="4421020" cy="4595247"/>
          </a:xfrm>
          <a:prstGeom prst="rect">
            <a:avLst/>
          </a:prstGeom>
        </p:spPr>
      </p:pic>
      <p:sp>
        <p:nvSpPr>
          <p:cNvPr id="4" name="TextBox 3">
            <a:extLst>
              <a:ext uri="{FF2B5EF4-FFF2-40B4-BE49-F238E27FC236}">
                <a16:creationId xmlns:a16="http://schemas.microsoft.com/office/drawing/2014/main" id="{7B193EA2-325F-A311-A530-430B3A521316}"/>
              </a:ext>
            </a:extLst>
          </p:cNvPr>
          <p:cNvSpPr txBox="1"/>
          <p:nvPr/>
        </p:nvSpPr>
        <p:spPr>
          <a:xfrm>
            <a:off x="6498426" y="5910012"/>
            <a:ext cx="556260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(1) Laser modeled as heavy ion on 32nm NMOS.</a:t>
            </a:r>
            <a:endParaRPr lang="en-US" sz="1800" dirty="0"/>
          </a:p>
        </p:txBody>
      </p:sp>
      <p:sp>
        <p:nvSpPr>
          <p:cNvPr id="5" name="Slide Number Placeholder 3">
            <a:extLst>
              <a:ext uri="{FF2B5EF4-FFF2-40B4-BE49-F238E27FC236}">
                <a16:creationId xmlns:a16="http://schemas.microsoft.com/office/drawing/2014/main" id="{1E8BE636-7AD2-EF0B-F9AD-015C599CAE76}"/>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7</a:t>
            </a:fld>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122650" y="5175"/>
            <a:ext cx="10190346" cy="865800"/>
          </a:xfrm>
          <a:prstGeom prst="rect">
            <a:avLst/>
          </a:prstGeom>
          <a:noFill/>
          <a:ln w="12600">
            <a:noFill/>
          </a:ln>
        </p:spPr>
        <p:txBody>
          <a:bodyPr lIns="127080" tIns="127080" rIns="127080" bIns="127080" anchor="ctr">
            <a:normAutofit fontScale="85000" lnSpcReduction="10000"/>
          </a:bodyPr>
          <a:lstStyle/>
          <a:p>
            <a:pPr>
              <a:lnSpc>
                <a:spcPct val="100000"/>
              </a:lnSpc>
              <a:tabLst>
                <a:tab pos="0" algn="l"/>
              </a:tabLst>
            </a:pPr>
            <a:r>
              <a:rPr lang="en-US" sz="3200" b="1" dirty="0">
                <a:solidFill>
                  <a:srgbClr val="002060"/>
                </a:solidFill>
                <a:latin typeface="Arial"/>
                <a:cs typeface="Arial"/>
              </a:rPr>
              <a:t>Limitations of Existing LFI Verification / Modeling Methods</a:t>
            </a:r>
            <a:endParaRPr lang="en-IN" sz="3200" b="1" dirty="0">
              <a:solidFill>
                <a:srgbClr val="002060"/>
              </a:solidFill>
              <a:latin typeface="Arial"/>
              <a:cs typeface="Arial"/>
            </a:endParaRPr>
          </a:p>
        </p:txBody>
      </p:sp>
      <p:sp>
        <p:nvSpPr>
          <p:cNvPr id="142" name="TextShape 2"/>
          <p:cNvSpPr txBox="1"/>
          <p:nvPr/>
        </p:nvSpPr>
        <p:spPr>
          <a:xfrm>
            <a:off x="6271560" y="2057400"/>
            <a:ext cx="5402880" cy="3811680"/>
          </a:xfrm>
          <a:prstGeom prst="rect">
            <a:avLst/>
          </a:prstGeom>
          <a:noFill/>
          <a:ln w="12600">
            <a:noFill/>
          </a:ln>
        </p:spPr>
        <p:txBody>
          <a:bodyPr lIns="0" tIns="0" rIns="0" bIns="0">
            <a:noAutofit/>
          </a:bodyPr>
          <a:lstStyle/>
          <a:p>
            <a:pPr marL="624960" indent="-401400">
              <a:lnSpc>
                <a:spcPct val="100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Modeling the laser effect on individual cells</a:t>
            </a:r>
            <a:endParaRPr lang="en-IN" sz="2000" strike="noStrike" spc="-1" dirty="0">
              <a:solidFill>
                <a:srgbClr val="000000"/>
              </a:solidFill>
              <a:latin typeface="Arial" panose="020B0604020202020204" pitchFamily="34" charset="0"/>
              <a:cs typeface="Arial" panose="020B0604020202020204" pitchFamily="34" charset="0"/>
            </a:endParaRPr>
          </a:p>
          <a:p>
            <a:pPr marL="1018080" lvl="1" indent="-481680">
              <a:lnSpc>
                <a:spcPct val="100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Only single fault models can be adopted.</a:t>
            </a:r>
            <a:endParaRPr lang="en-IN" sz="2000" strike="noStrike" spc="-1" dirty="0">
              <a:solidFill>
                <a:srgbClr val="000000"/>
              </a:solidFill>
              <a:latin typeface="Arial" panose="020B0604020202020204" pitchFamily="34" charset="0"/>
              <a:cs typeface="Arial" panose="020B0604020202020204" pitchFamily="34" charset="0"/>
            </a:endParaRPr>
          </a:p>
          <a:p>
            <a:pPr marL="624960" indent="-401400">
              <a:lnSpc>
                <a:spcPct val="100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Reduced technology node</a:t>
            </a:r>
            <a:endParaRPr lang="en-IN" sz="2000" strike="noStrike" spc="-1" dirty="0">
              <a:solidFill>
                <a:srgbClr val="000000"/>
              </a:solidFill>
              <a:latin typeface="Arial" panose="020B0604020202020204" pitchFamily="34" charset="0"/>
              <a:cs typeface="Arial" panose="020B0604020202020204" pitchFamily="34" charset="0"/>
            </a:endParaRPr>
          </a:p>
          <a:p>
            <a:pPr marL="1018080" lvl="1" indent="-481680">
              <a:lnSpc>
                <a:spcPct val="100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A single laser can impact multiple cells.</a:t>
            </a:r>
            <a:endParaRPr lang="en-IN" sz="2000" strike="noStrike" spc="-1" dirty="0">
              <a:solidFill>
                <a:srgbClr val="000000"/>
              </a:solidFill>
              <a:latin typeface="Arial" panose="020B0604020202020204" pitchFamily="34" charset="0"/>
              <a:cs typeface="Arial" panose="020B0604020202020204" pitchFamily="34" charset="0"/>
            </a:endParaRPr>
          </a:p>
          <a:p>
            <a:pPr marL="1018080" lvl="1" indent="-481680">
              <a:lnSpc>
                <a:spcPct val="100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Multi-laser fault scenario can happen.</a:t>
            </a:r>
            <a:endParaRPr lang="en-IN" sz="2000" strike="noStrike" spc="-1" dirty="0">
              <a:solidFill>
                <a:srgbClr val="000000"/>
              </a:solidFill>
              <a:latin typeface="Arial" panose="020B0604020202020204" pitchFamily="34" charset="0"/>
              <a:cs typeface="Arial" panose="020B0604020202020204" pitchFamily="34" charset="0"/>
            </a:endParaRPr>
          </a:p>
          <a:p>
            <a:pPr marL="624960" indent="-401400">
              <a:lnSpc>
                <a:spcPct val="100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Thus, it is challenging to analyze the impact on the overall IP or </a:t>
            </a:r>
            <a:r>
              <a:rPr lang="en-US" sz="2000" strike="noStrike" spc="-1" dirty="0" err="1">
                <a:solidFill>
                  <a:srgbClr val="000000"/>
                </a:solidFill>
                <a:latin typeface="Arial" panose="020B0604020202020204" pitchFamily="34" charset="0"/>
                <a:ea typeface="Arial"/>
                <a:cs typeface="Arial" panose="020B0604020202020204" pitchFamily="34" charset="0"/>
              </a:rPr>
              <a:t>SoC.</a:t>
            </a:r>
            <a:endParaRPr lang="en-IN" sz="2000" strike="noStrike" spc="-1" dirty="0">
              <a:solidFill>
                <a:srgbClr val="000000"/>
              </a:solidFill>
              <a:latin typeface="Arial" panose="020B0604020202020204" pitchFamily="34" charset="0"/>
              <a:cs typeface="Arial" panose="020B0604020202020204" pitchFamily="34" charset="0"/>
            </a:endParaRPr>
          </a:p>
        </p:txBody>
      </p:sp>
      <p:sp>
        <p:nvSpPr>
          <p:cNvPr id="144" name="CustomShape 4"/>
          <p:cNvSpPr/>
          <p:nvPr/>
        </p:nvSpPr>
        <p:spPr>
          <a:xfrm>
            <a:off x="304800" y="1828800"/>
            <a:ext cx="5402880" cy="4717440"/>
          </a:xfrm>
          <a:prstGeom prst="rect">
            <a:avLst/>
          </a:prstGeom>
          <a:noFill/>
          <a:ln w="12700">
            <a:noFill/>
          </a:ln>
        </p:spPr>
        <p:style>
          <a:lnRef idx="0">
            <a:scrgbClr r="0" g="0" b="0"/>
          </a:lnRef>
          <a:fillRef idx="0">
            <a:scrgbClr r="0" g="0" b="0"/>
          </a:fillRef>
          <a:effectRef idx="0">
            <a:scrgbClr r="0" g="0" b="0"/>
          </a:effectRef>
          <a:fontRef idx="minor"/>
        </p:style>
        <p:txBody>
          <a:bodyPr lIns="0" tIns="0" rIns="0" bIns="0">
            <a:noAutofit/>
          </a:bodyPr>
          <a:lstStyle/>
          <a:p>
            <a:pPr marL="624960" indent="-40140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Huge fixed and recurring Cost</a:t>
            </a:r>
            <a:endParaRPr lang="en-IN" sz="2000" strike="noStrike" spc="-1" dirty="0">
              <a:latin typeface="Arial" panose="020B0604020202020204" pitchFamily="34" charset="0"/>
              <a:cs typeface="Arial" panose="020B0604020202020204" pitchFamily="34" charset="0"/>
            </a:endParaRPr>
          </a:p>
          <a:p>
            <a:pPr marL="1018080" lvl="1" indent="-481680">
              <a:lnSpc>
                <a:spcPts val="2000"/>
              </a:lnSpc>
              <a:spcBef>
                <a:spcPts val="799"/>
              </a:spcBef>
              <a:buClr>
                <a:srgbClr val="000000"/>
              </a:buClr>
              <a:buFont typeface="Symbol" charset="2"/>
              <a:buChar char=""/>
            </a:pPr>
            <a:r>
              <a:rPr lang="en-US" sz="2000" spc="-1" dirty="0">
                <a:solidFill>
                  <a:srgbClr val="000000"/>
                </a:solidFill>
                <a:latin typeface="Arial" panose="020B0604020202020204" pitchFamily="34" charset="0"/>
                <a:ea typeface="Arial"/>
                <a:cs typeface="Arial" panose="020B0604020202020204" pitchFamily="34" charset="0"/>
              </a:rPr>
              <a:t>E</a:t>
            </a:r>
            <a:r>
              <a:rPr lang="en-US" sz="2000" strike="noStrike" spc="-1" dirty="0">
                <a:solidFill>
                  <a:srgbClr val="000000"/>
                </a:solidFill>
                <a:latin typeface="Arial" panose="020B0604020202020204" pitchFamily="34" charset="0"/>
                <a:ea typeface="Arial"/>
                <a:cs typeface="Arial" panose="020B0604020202020204" pitchFamily="34" charset="0"/>
              </a:rPr>
              <a:t>quipment and maintenance</a:t>
            </a:r>
            <a:endParaRPr lang="en-IN" sz="2000" strike="noStrike" spc="-1" dirty="0">
              <a:latin typeface="Arial" panose="020B0604020202020204" pitchFamily="34" charset="0"/>
              <a:cs typeface="Arial" panose="020B0604020202020204" pitchFamily="34" charset="0"/>
            </a:endParaRPr>
          </a:p>
          <a:p>
            <a:pPr marL="1018080" lvl="1" indent="-48168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A diverse set of laser / optical sources for different test scenarios</a:t>
            </a:r>
            <a:endParaRPr lang="en-IN" sz="2000" strike="noStrike" spc="-1" dirty="0">
              <a:latin typeface="Arial" panose="020B0604020202020204" pitchFamily="34" charset="0"/>
              <a:cs typeface="Arial" panose="020B0604020202020204" pitchFamily="34" charset="0"/>
            </a:endParaRPr>
          </a:p>
          <a:p>
            <a:pPr marL="624960" indent="-40140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Time complexity</a:t>
            </a:r>
            <a:endParaRPr lang="en-IN" sz="2000" strike="noStrike" spc="-1" dirty="0">
              <a:latin typeface="Arial" panose="020B0604020202020204" pitchFamily="34" charset="0"/>
              <a:cs typeface="Arial" panose="020B0604020202020204" pitchFamily="34" charset="0"/>
            </a:endParaRPr>
          </a:p>
          <a:p>
            <a:pPr marL="1018080" lvl="1" indent="-48168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De-packaging, substrate-polishing, etc. are time-consuming</a:t>
            </a:r>
            <a:endParaRPr lang="en-IN" sz="2000" strike="noStrike" spc="-1" dirty="0">
              <a:latin typeface="Arial" panose="020B0604020202020204" pitchFamily="34" charset="0"/>
              <a:cs typeface="Arial" panose="020B0604020202020204" pitchFamily="34" charset="0"/>
            </a:endParaRPr>
          </a:p>
          <a:p>
            <a:pPr marL="1018080" lvl="1" indent="-48168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Uneven surface can cause laser scattering</a:t>
            </a:r>
            <a:endParaRPr lang="en-IN" sz="2000" strike="noStrike" spc="-1" dirty="0">
              <a:latin typeface="Arial" panose="020B0604020202020204" pitchFamily="34" charset="0"/>
              <a:cs typeface="Arial" panose="020B0604020202020204" pitchFamily="34" charset="0"/>
            </a:endParaRPr>
          </a:p>
          <a:p>
            <a:pPr marL="1018080" lvl="1" indent="-48168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Difficult and expensive to get repeated process &amp; results</a:t>
            </a:r>
            <a:endParaRPr lang="en-IN" sz="2000" strike="noStrike" spc="-1" dirty="0">
              <a:latin typeface="Arial" panose="020B0604020202020204" pitchFamily="34" charset="0"/>
              <a:cs typeface="Arial" panose="020B0604020202020204" pitchFamily="34" charset="0"/>
            </a:endParaRPr>
          </a:p>
          <a:p>
            <a:pPr marL="624960" indent="-40140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Design and countermeasure complexity</a:t>
            </a:r>
            <a:endParaRPr lang="en-IN" sz="2000" strike="noStrike" spc="-1" dirty="0">
              <a:latin typeface="Arial" panose="020B0604020202020204" pitchFamily="34" charset="0"/>
              <a:cs typeface="Arial" panose="020B0604020202020204" pitchFamily="34" charset="0"/>
            </a:endParaRPr>
          </a:p>
          <a:p>
            <a:pPr marL="1018080" lvl="1" indent="-481680">
              <a:lnSpc>
                <a:spcPts val="2000"/>
              </a:lnSpc>
              <a:spcBef>
                <a:spcPts val="799"/>
              </a:spcBef>
              <a:buClr>
                <a:srgbClr val="000000"/>
              </a:buClr>
              <a:buFont typeface="Symbol" charset="2"/>
              <a:buChar char=""/>
            </a:pPr>
            <a:r>
              <a:rPr lang="en-US" sz="2000" strike="noStrike" spc="-1" dirty="0">
                <a:solidFill>
                  <a:srgbClr val="000000"/>
                </a:solidFill>
                <a:latin typeface="Arial" panose="020B0604020202020204" pitchFamily="34" charset="0"/>
                <a:ea typeface="Arial"/>
                <a:cs typeface="Arial" panose="020B0604020202020204" pitchFamily="34" charset="0"/>
              </a:rPr>
              <a:t>Need to start over the chip design if vulnerable to LFI / OFI</a:t>
            </a:r>
            <a:endParaRPr lang="en-IN" sz="2000" strike="noStrike" spc="-1" dirty="0">
              <a:latin typeface="Arial" panose="020B0604020202020204" pitchFamily="34" charset="0"/>
              <a:cs typeface="Arial" panose="020B0604020202020204" pitchFamily="34" charset="0"/>
            </a:endParaRPr>
          </a:p>
        </p:txBody>
      </p:sp>
      <p:sp>
        <p:nvSpPr>
          <p:cNvPr id="145" name="CustomShape 5"/>
          <p:cNvSpPr/>
          <p:nvPr/>
        </p:nvSpPr>
        <p:spPr>
          <a:xfrm>
            <a:off x="642960" y="1150560"/>
            <a:ext cx="419760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tabLst>
                <a:tab pos="0" algn="l"/>
              </a:tabLst>
            </a:pPr>
            <a:r>
              <a:rPr lang="en-US" sz="2000" b="1" u="sng" strike="noStrike" spc="-1" dirty="0">
                <a:solidFill>
                  <a:srgbClr val="000000"/>
                </a:solidFill>
                <a:uFillTx/>
                <a:latin typeface="Arial" panose="020B0604020202020204" pitchFamily="34" charset="0"/>
                <a:ea typeface="Gill Sans Light"/>
                <a:cs typeface="Arial" panose="020B0604020202020204" pitchFamily="34" charset="0"/>
              </a:rPr>
              <a:t>Post-silicon scenario:</a:t>
            </a:r>
            <a:endParaRPr lang="en-IN" sz="2000" b="1" strike="noStrike" spc="-1" dirty="0">
              <a:latin typeface="Arial" panose="020B0604020202020204" pitchFamily="34" charset="0"/>
              <a:cs typeface="Arial" panose="020B0604020202020204" pitchFamily="34" charset="0"/>
            </a:endParaRPr>
          </a:p>
        </p:txBody>
      </p:sp>
      <p:sp>
        <p:nvSpPr>
          <p:cNvPr id="146" name="CustomShape 6"/>
          <p:cNvSpPr/>
          <p:nvPr/>
        </p:nvSpPr>
        <p:spPr>
          <a:xfrm>
            <a:off x="6874200" y="1184048"/>
            <a:ext cx="419760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tabLst>
                <a:tab pos="0" algn="l"/>
              </a:tabLst>
            </a:pPr>
            <a:r>
              <a:rPr lang="en-US" sz="2000" b="1" u="sng" spc="-1" dirty="0">
                <a:solidFill>
                  <a:srgbClr val="000000"/>
                </a:solidFill>
                <a:latin typeface="Arial" panose="020B0604020202020204" pitchFamily="34" charset="0"/>
                <a:cs typeface="Arial" panose="020B0604020202020204" pitchFamily="34" charset="0"/>
              </a:rPr>
              <a:t>Pre-silicon scenario:</a:t>
            </a:r>
            <a:endParaRPr lang="en-IN" sz="2000" b="1" u="sng" spc="-1" dirty="0">
              <a:solidFill>
                <a:srgbClr val="000000"/>
              </a:solidFill>
              <a:latin typeface="Arial" panose="020B0604020202020204" pitchFamily="34" charset="0"/>
              <a:cs typeface="Arial" panose="020B0604020202020204" pitchFamily="34" charset="0"/>
            </a:endParaRPr>
          </a:p>
        </p:txBody>
      </p:sp>
      <p:sp>
        <p:nvSpPr>
          <p:cNvPr id="2" name="Slide Number Placeholder 3">
            <a:extLst>
              <a:ext uri="{FF2B5EF4-FFF2-40B4-BE49-F238E27FC236}">
                <a16:creationId xmlns:a16="http://schemas.microsoft.com/office/drawing/2014/main" id="{5F18C388-CCAC-5AA5-B113-24C7E8E322C7}"/>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8</a:t>
            </a:fld>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278220" y="0"/>
            <a:ext cx="2667000" cy="865800"/>
          </a:xfrm>
          <a:prstGeom prst="rect">
            <a:avLst/>
          </a:prstGeom>
          <a:noFill/>
          <a:ln w="12600">
            <a:noFill/>
          </a:ln>
        </p:spPr>
        <p:txBody>
          <a:bodyPr lIns="127080" tIns="127080" rIns="127080" bIns="127080" anchor="ctr">
            <a:noAutofit/>
          </a:bodyPr>
          <a:lstStyle/>
          <a:p>
            <a:pPr>
              <a:lnSpc>
                <a:spcPct val="100000"/>
              </a:lnSpc>
              <a:tabLst>
                <a:tab pos="0" algn="l"/>
              </a:tabLst>
            </a:pPr>
            <a:r>
              <a:rPr lang="en-US" sz="3200" b="1" dirty="0">
                <a:solidFill>
                  <a:srgbClr val="002060"/>
                </a:solidFill>
                <a:latin typeface="Arial"/>
                <a:cs typeface="Arial"/>
              </a:rPr>
              <a:t>Motivation</a:t>
            </a:r>
            <a:endParaRPr lang="en-IN" sz="3200" b="1" dirty="0">
              <a:solidFill>
                <a:srgbClr val="002060"/>
              </a:solidFill>
              <a:latin typeface="Arial"/>
              <a:cs typeface="Arial"/>
            </a:endParaRPr>
          </a:p>
        </p:txBody>
      </p:sp>
      <p:sp>
        <p:nvSpPr>
          <p:cNvPr id="148" name="TextShape 2"/>
          <p:cNvSpPr txBox="1"/>
          <p:nvPr/>
        </p:nvSpPr>
        <p:spPr>
          <a:xfrm>
            <a:off x="278220" y="1371600"/>
            <a:ext cx="11635560" cy="4600984"/>
          </a:xfrm>
          <a:prstGeom prst="rect">
            <a:avLst/>
          </a:prstGeom>
          <a:noFill/>
          <a:ln w="12600">
            <a:noFill/>
          </a:ln>
        </p:spPr>
        <p:txBody>
          <a:bodyPr lIns="0" tIns="0" rIns="0" bIns="0">
            <a:normAutofit/>
          </a:bodyPr>
          <a:lstStyle/>
          <a:p>
            <a:pPr marL="285840" indent="-285480">
              <a:lnSpc>
                <a:spcPct val="100000"/>
              </a:lnSpc>
              <a:buClr>
                <a:srgbClr val="000000"/>
              </a:buClr>
              <a:buFont typeface="Arial"/>
              <a:buChar char="•"/>
            </a:pPr>
            <a:r>
              <a:rPr lang="en-US" sz="2400" strike="noStrike" spc="-1" dirty="0">
                <a:solidFill>
                  <a:srgbClr val="000000"/>
                </a:solidFill>
                <a:latin typeface="Arial"/>
                <a:ea typeface="Arial"/>
              </a:rPr>
              <a:t>There is need for a tool that can allow laser verification on the entire chip</a:t>
            </a:r>
            <a:endParaRPr lang="en-IN" sz="2400" strike="noStrike" spc="-1" dirty="0">
              <a:solidFill>
                <a:srgbClr val="000000"/>
              </a:solidFill>
              <a:latin typeface="Arial"/>
            </a:endParaRPr>
          </a:p>
          <a:p>
            <a:pPr>
              <a:lnSpc>
                <a:spcPct val="100000"/>
              </a:lnSpc>
              <a:tabLst>
                <a:tab pos="0" algn="l"/>
              </a:tabLst>
            </a:pPr>
            <a:endParaRPr lang="en-IN" sz="2400" strike="noStrike" spc="-1" dirty="0">
              <a:solidFill>
                <a:srgbClr val="000000"/>
              </a:solidFill>
              <a:latin typeface="Arial"/>
            </a:endParaRPr>
          </a:p>
          <a:p>
            <a:pPr marL="285840" indent="-285480">
              <a:lnSpc>
                <a:spcPct val="100000"/>
              </a:lnSpc>
              <a:buClr>
                <a:srgbClr val="000000"/>
              </a:buClr>
              <a:buFont typeface="Arial"/>
              <a:buChar char="•"/>
              <a:tabLst>
                <a:tab pos="0" algn="l"/>
              </a:tabLst>
            </a:pPr>
            <a:r>
              <a:rPr lang="en-US" sz="2400" strike="noStrike" spc="-1" dirty="0">
                <a:solidFill>
                  <a:srgbClr val="000000"/>
                </a:solidFill>
                <a:latin typeface="Arial"/>
                <a:ea typeface="Arial"/>
              </a:rPr>
              <a:t>Consideration of physical characteristics</a:t>
            </a:r>
            <a:endParaRPr lang="en-IN" sz="2400" strike="noStrike" spc="-1" dirty="0">
              <a:solidFill>
                <a:srgbClr val="000000"/>
              </a:solidFill>
              <a:latin typeface="Arial"/>
            </a:endParaRPr>
          </a:p>
          <a:p>
            <a:pPr marL="678600" lvl="1" indent="-285480">
              <a:lnSpc>
                <a:spcPct val="100000"/>
              </a:lnSpc>
              <a:buClr>
                <a:srgbClr val="000000"/>
              </a:buClr>
              <a:buFont typeface="Arial"/>
              <a:buChar char="•"/>
              <a:tabLst>
                <a:tab pos="0" algn="l"/>
              </a:tabLst>
            </a:pPr>
            <a:r>
              <a:rPr lang="en-US" sz="2400" strike="noStrike" spc="-1" dirty="0">
                <a:solidFill>
                  <a:srgbClr val="000000"/>
                </a:solidFill>
                <a:latin typeface="Arial"/>
                <a:ea typeface="Arial"/>
              </a:rPr>
              <a:t>Consider cell's spatial position, neighbor cells, power distribution network, switching activity, etc.</a:t>
            </a:r>
            <a:endParaRPr lang="en-IN" sz="2400" strike="noStrike" spc="-1" dirty="0">
              <a:solidFill>
                <a:srgbClr val="000000"/>
              </a:solidFill>
              <a:latin typeface="Arial"/>
            </a:endParaRPr>
          </a:p>
          <a:p>
            <a:pPr marL="678600" lvl="1" indent="-285480">
              <a:lnSpc>
                <a:spcPct val="100000"/>
              </a:lnSpc>
              <a:buClr>
                <a:srgbClr val="000000"/>
              </a:buClr>
              <a:buFont typeface="Arial"/>
              <a:buChar char="•"/>
              <a:tabLst>
                <a:tab pos="0" algn="l"/>
              </a:tabLst>
            </a:pPr>
            <a:r>
              <a:rPr lang="en-US" sz="2400" strike="noStrike" spc="-1" dirty="0">
                <a:solidFill>
                  <a:srgbClr val="000000"/>
                </a:solidFill>
                <a:latin typeface="Arial"/>
                <a:ea typeface="Arial"/>
              </a:rPr>
              <a:t>Can be used to evaluate countermeasures, which is difficult </a:t>
            </a:r>
            <a:r>
              <a:rPr lang="en-US" sz="2400" spc="-1" dirty="0">
                <a:solidFill>
                  <a:srgbClr val="000000"/>
                </a:solidFill>
                <a:latin typeface="Arial"/>
                <a:ea typeface="Arial"/>
              </a:rPr>
              <a:t>at</a:t>
            </a:r>
            <a:r>
              <a:rPr lang="zh-CN" altLang="en-US" sz="2400" spc="-1" dirty="0">
                <a:solidFill>
                  <a:srgbClr val="000000"/>
                </a:solidFill>
                <a:latin typeface="Arial"/>
                <a:ea typeface="Arial"/>
              </a:rPr>
              <a:t> </a:t>
            </a:r>
            <a:r>
              <a:rPr lang="en-US" sz="2400" strike="noStrike" spc="-1" dirty="0">
                <a:solidFill>
                  <a:srgbClr val="000000"/>
                </a:solidFill>
                <a:latin typeface="Arial"/>
                <a:ea typeface="Arial"/>
              </a:rPr>
              <a:t>post-silicon</a:t>
            </a:r>
          </a:p>
          <a:p>
            <a:pPr marL="393120" lvl="1">
              <a:lnSpc>
                <a:spcPct val="100000"/>
              </a:lnSpc>
              <a:buClr>
                <a:srgbClr val="000000"/>
              </a:buClr>
              <a:tabLst>
                <a:tab pos="0" algn="l"/>
              </a:tabLst>
            </a:pPr>
            <a:endParaRPr lang="en-IN" sz="2400" strike="noStrike" spc="-1" dirty="0">
              <a:solidFill>
                <a:srgbClr val="000000"/>
              </a:solidFill>
              <a:latin typeface="Arial"/>
            </a:endParaRPr>
          </a:p>
          <a:p>
            <a:pPr marL="285840" indent="-285480">
              <a:lnSpc>
                <a:spcPct val="100000"/>
              </a:lnSpc>
              <a:buClr>
                <a:srgbClr val="000000"/>
              </a:buClr>
              <a:buFont typeface="Arial"/>
              <a:buChar char="•"/>
              <a:tabLst>
                <a:tab pos="0" algn="l"/>
              </a:tabLst>
            </a:pPr>
            <a:r>
              <a:rPr lang="en-US" sz="2400" strike="noStrike" spc="-1" dirty="0">
                <a:solidFill>
                  <a:srgbClr val="000000"/>
                </a:solidFill>
                <a:latin typeface="Arial"/>
                <a:ea typeface="Arial"/>
              </a:rPr>
              <a:t>Flexibility in design changes</a:t>
            </a:r>
            <a:endParaRPr lang="en-IN" sz="2400" strike="noStrike" spc="-1" dirty="0">
              <a:solidFill>
                <a:srgbClr val="000000"/>
              </a:solidFill>
              <a:latin typeface="Arial"/>
            </a:endParaRPr>
          </a:p>
          <a:p>
            <a:pPr marL="678600" lvl="1" indent="-285480">
              <a:lnSpc>
                <a:spcPct val="100000"/>
              </a:lnSpc>
              <a:buClr>
                <a:srgbClr val="000000"/>
              </a:buClr>
              <a:buFont typeface="Arial"/>
              <a:buChar char="•"/>
              <a:tabLst>
                <a:tab pos="0" algn="l"/>
              </a:tabLst>
            </a:pPr>
            <a:r>
              <a:rPr lang="en-US" sz="2400" strike="noStrike" spc="-1" dirty="0">
                <a:solidFill>
                  <a:srgbClr val="000000"/>
                </a:solidFill>
                <a:latin typeface="Arial"/>
                <a:ea typeface="Arial"/>
              </a:rPr>
              <a:t>Rapid assessment for different designs</a:t>
            </a:r>
          </a:p>
          <a:p>
            <a:pPr marL="678600" lvl="1" indent="-285480">
              <a:lnSpc>
                <a:spcPct val="100000"/>
              </a:lnSpc>
              <a:buClr>
                <a:srgbClr val="000000"/>
              </a:buClr>
              <a:buFont typeface="Arial"/>
              <a:buChar char="•"/>
              <a:tabLst>
                <a:tab pos="0" algn="l"/>
              </a:tabLst>
            </a:pPr>
            <a:r>
              <a:rPr lang="en-US" sz="2400" spc="-1" dirty="0">
                <a:solidFill>
                  <a:srgbClr val="000000"/>
                </a:solidFill>
                <a:latin typeface="Arial"/>
              </a:rPr>
              <a:t>Exploit combination of logical and layout simulations</a:t>
            </a:r>
            <a:endParaRPr lang="en-IN" sz="2400" strike="noStrike" spc="-1" dirty="0">
              <a:solidFill>
                <a:srgbClr val="000000"/>
              </a:solidFill>
              <a:latin typeface="Arial"/>
            </a:endParaRPr>
          </a:p>
        </p:txBody>
      </p:sp>
      <p:sp>
        <p:nvSpPr>
          <p:cNvPr id="2" name="Slide Number Placeholder 3">
            <a:extLst>
              <a:ext uri="{FF2B5EF4-FFF2-40B4-BE49-F238E27FC236}">
                <a16:creationId xmlns:a16="http://schemas.microsoft.com/office/drawing/2014/main" id="{41E01AEA-8BF0-BBEE-A144-5D3A7FBD668B}"/>
              </a:ext>
            </a:extLst>
          </p:cNvPr>
          <p:cNvSpPr txBox="1">
            <a:spLocks/>
          </p:cNvSpPr>
          <p:nvPr/>
        </p:nvSpPr>
        <p:spPr>
          <a:xfrm>
            <a:off x="9698568" y="6589714"/>
            <a:ext cx="2493433" cy="268287"/>
          </a:xfrm>
          <a:prstGeom prst="rect">
            <a:avLst/>
          </a:prstGeom>
          <a:noFill/>
        </p:spPr>
        <p:txBody>
          <a:bodyPr/>
          <a:lstStyle>
            <a:defPPr>
              <a:defRPr lang="en-US"/>
            </a:defPPr>
            <a:lvl1pPr algn="l" defTabSz="820738" rtl="0" eaLnBrk="0" fontAlgn="base" hangingPunct="0">
              <a:spcBef>
                <a:spcPct val="0"/>
              </a:spcBef>
              <a:spcAft>
                <a:spcPct val="0"/>
              </a:spcAft>
              <a:defRPr sz="2200" b="1" kern="1200">
                <a:solidFill>
                  <a:schemeClr val="tx1"/>
                </a:solidFill>
                <a:latin typeface="Arial" charset="0"/>
                <a:ea typeface="+mn-ea"/>
                <a:cs typeface="+mn-cs"/>
              </a:defRPr>
            </a:lvl1pPr>
            <a:lvl2pPr marL="742950" indent="-285750" algn="l" defTabSz="820738" rtl="0" eaLnBrk="0" fontAlgn="base" hangingPunct="0">
              <a:spcBef>
                <a:spcPct val="0"/>
              </a:spcBef>
              <a:spcAft>
                <a:spcPct val="0"/>
              </a:spcAft>
              <a:defRPr sz="2200" b="1" kern="1200">
                <a:solidFill>
                  <a:schemeClr val="tx1"/>
                </a:solidFill>
                <a:latin typeface="Arial" charset="0"/>
                <a:ea typeface="+mn-ea"/>
                <a:cs typeface="+mn-cs"/>
              </a:defRPr>
            </a:lvl2pPr>
            <a:lvl3pPr marL="1143000" indent="-228600" algn="l" defTabSz="820738" rtl="0" eaLnBrk="0" fontAlgn="base" hangingPunct="0">
              <a:spcBef>
                <a:spcPct val="0"/>
              </a:spcBef>
              <a:spcAft>
                <a:spcPct val="0"/>
              </a:spcAft>
              <a:defRPr sz="2200" b="1" kern="1200">
                <a:solidFill>
                  <a:schemeClr val="tx1"/>
                </a:solidFill>
                <a:latin typeface="Arial" charset="0"/>
                <a:ea typeface="+mn-ea"/>
                <a:cs typeface="+mn-cs"/>
              </a:defRPr>
            </a:lvl3pPr>
            <a:lvl4pPr marL="1600200" indent="-228600" algn="l" defTabSz="820738" rtl="0" eaLnBrk="0" fontAlgn="base" hangingPunct="0">
              <a:spcBef>
                <a:spcPct val="0"/>
              </a:spcBef>
              <a:spcAft>
                <a:spcPct val="0"/>
              </a:spcAft>
              <a:defRPr sz="2200" b="1" kern="1200">
                <a:solidFill>
                  <a:schemeClr val="tx1"/>
                </a:solidFill>
                <a:latin typeface="Arial" charset="0"/>
                <a:ea typeface="+mn-ea"/>
                <a:cs typeface="+mn-cs"/>
              </a:defRPr>
            </a:lvl4pPr>
            <a:lvl5pPr marL="2057400" indent="-228600" algn="l" defTabSz="820738" rtl="0" eaLnBrk="0" fontAlgn="base" hangingPunct="0">
              <a:spcBef>
                <a:spcPct val="0"/>
              </a:spcBef>
              <a:spcAft>
                <a:spcPct val="0"/>
              </a:spcAft>
              <a:defRPr sz="2200" b="1" kern="1200">
                <a:solidFill>
                  <a:schemeClr val="tx1"/>
                </a:solidFill>
                <a:latin typeface="Arial" charset="0"/>
                <a:ea typeface="+mn-ea"/>
                <a:cs typeface="+mn-cs"/>
              </a:defRPr>
            </a:lvl5pPr>
            <a:lvl6pPr marL="25146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6pPr>
            <a:lvl7pPr marL="29718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7pPr>
            <a:lvl8pPr marL="34290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8pPr>
            <a:lvl9pPr marL="3886200" indent="-228600" algn="l" defTabSz="820738" rtl="0" eaLnBrk="0" fontAlgn="base" latinLnBrk="0" hangingPunct="0">
              <a:spcBef>
                <a:spcPct val="0"/>
              </a:spcBef>
              <a:spcAft>
                <a:spcPct val="0"/>
              </a:spcAft>
              <a:defRPr sz="2200" b="1" kern="1200">
                <a:solidFill>
                  <a:schemeClr val="tx1"/>
                </a:solidFill>
                <a:latin typeface="Arial" charset="0"/>
                <a:ea typeface="+mn-ea"/>
                <a:cs typeface="+mn-cs"/>
              </a:defRPr>
            </a:lvl9pPr>
          </a:lstStyle>
          <a:p>
            <a:pPr algn="r"/>
            <a:fld id="{6BEDFD5B-E3D0-4F44-B98C-DEBFF3895F5E}" type="slidenum">
              <a:rPr lang="en-US" sz="1300" smtClean="0"/>
              <a:pPr algn="r"/>
              <a:t>9</a:t>
            </a:fld>
            <a:endParaRPr lang="en-US" sz="1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Light"/>
        <a:ea typeface="Gill Sans Light"/>
        <a:cs typeface="Gill Sans Light"/>
      </a:majorFont>
      <a:minorFont>
        <a:latin typeface="Gill Sans Light"/>
        <a:ea typeface="Gill Sans Light"/>
        <a:cs typeface="Gill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FICS Research template - wide.pptx" id="{7454FCA8-590D-4451-9206-889B825FDFD7}" vid="{D2508B6E-59A3-4D46-9DD4-65346D92B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1791644EF0DF47B81618898272916D" ma:contentTypeVersion="13" ma:contentTypeDescription="Create a new document." ma:contentTypeScope="" ma:versionID="1279ef8749c4ea64af2b2bd67ef94e4c">
  <xsd:schema xmlns:xsd="http://www.w3.org/2001/XMLSchema" xmlns:xs="http://www.w3.org/2001/XMLSchema" xmlns:p="http://schemas.microsoft.com/office/2006/metadata/properties" xmlns:ns3="e75d50fb-96b0-4155-828d-79d53183f357" xmlns:ns4="ed6773b6-7a16-43d9-8294-b4eedb853a51" targetNamespace="http://schemas.microsoft.com/office/2006/metadata/properties" ma:root="true" ma:fieldsID="07ada25174461bdf1f4a0f8c4111af2f" ns3:_="" ns4:_="">
    <xsd:import namespace="e75d50fb-96b0-4155-828d-79d53183f357"/>
    <xsd:import namespace="ed6773b6-7a16-43d9-8294-b4eedb853a5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5d50fb-96b0-4155-828d-79d53183f3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6773b6-7a16-43d9-8294-b4eedb853a5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EAD652-AB23-45BA-B3EA-603620A8DF16}">
  <ds:schemaRefs>
    <ds:schemaRef ds:uri="http://schemas.microsoft.com/sharepoint/v3/contenttype/forms"/>
  </ds:schemaRefs>
</ds:datastoreItem>
</file>

<file path=customXml/itemProps2.xml><?xml version="1.0" encoding="utf-8"?>
<ds:datastoreItem xmlns:ds="http://schemas.openxmlformats.org/officeDocument/2006/customXml" ds:itemID="{5DA8FD86-A760-4790-AD51-AFFC46096CF4}">
  <ds:schemaRefs>
    <ds:schemaRef ds:uri="e75d50fb-96b0-4155-828d-79d53183f357"/>
    <ds:schemaRef ds:uri="ed6773b6-7a16-43d9-8294-b4eedb853a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EDEDBA9-D3AE-455A-A639-6B860C02A595}">
  <ds:schemaRefs>
    <ds:schemaRef ds:uri="http://schemas.microsoft.com/office/2006/metadata/properties"/>
    <ds:schemaRef ds:uri="http://www.w3.org/XML/1998/namespace"/>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ed6773b6-7a16-43d9-8294-b4eedb853a51"/>
    <ds:schemaRef ds:uri="e75d50fb-96b0-4155-828d-79d53183f357"/>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80047</TotalTime>
  <Words>5104</Words>
  <Application>Microsoft Macintosh PowerPoint</Application>
  <PresentationFormat>Widescreen</PresentationFormat>
  <Paragraphs>291</Paragraphs>
  <Slides>21</Slides>
  <Notes>20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CambriaMath</vt:lpstr>
      <vt:lpstr>CMMI10</vt:lpstr>
      <vt:lpstr>CMMI7</vt:lpstr>
      <vt:lpstr>NimbusRomNo9L</vt:lpstr>
      <vt:lpstr>StarSymbol</vt:lpstr>
      <vt:lpstr>TimesNewRomanPS</vt:lpstr>
      <vt:lpstr>TimesNewRomanPSMT</vt:lpstr>
      <vt:lpstr>Arial</vt:lpstr>
      <vt:lpstr>Calibri</vt:lpstr>
      <vt:lpstr>Gill Sans</vt:lpstr>
      <vt:lpstr>Gill Sans Light</vt:lpstr>
      <vt:lpstr>Symbol</vt:lpstr>
      <vt:lpstr>Times New Roman</vt:lpstr>
      <vt:lpstr>Wingdings</vt:lpstr>
      <vt:lpstr>White</vt:lpstr>
      <vt:lpstr>Physically-aware Laser Fault Injection Assessment</vt:lpstr>
      <vt:lpstr>Outline</vt:lpstr>
      <vt:lpstr>Rise of Fault Injection Attacks</vt:lpstr>
      <vt:lpstr>Laser Fault Injection (LFI)</vt:lpstr>
      <vt:lpstr>Laser Fault Injection (LFI)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Laser Fault Model</vt:lpstr>
      <vt:lpstr>Laser Modeling at Layout</vt:lpstr>
      <vt:lpstr>Regression Model</vt:lpstr>
      <vt:lpstr>Laser Illumination Result</vt:lpstr>
      <vt:lpstr>PowerPoint Presentation</vt:lpstr>
      <vt:lpstr>PowerPoint Presentation</vt:lpstr>
      <vt:lpstr>PowerPoint Presentation</vt:lpstr>
      <vt:lpstr>Conclusions</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dc:title>
  <dc:creator>Hasan Al-Shaikh</dc:creator>
  <cp:lastModifiedBy>Li,Henian</cp:lastModifiedBy>
  <cp:revision>50</cp:revision>
  <cp:lastPrinted>2023-01-15T15:01:53Z</cp:lastPrinted>
  <dcterms:created xsi:type="dcterms:W3CDTF">2021-06-11T09:30:53Z</dcterms:created>
  <dcterms:modified xsi:type="dcterms:W3CDTF">2023-03-21T19:02:17Z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0x010100071791644EF0DF47B81618898272916D</vt:lpwstr>
  </property>
</Properties>
</file>